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4" r:id="rId1"/>
  </p:sldMasterIdLst>
  <p:notesMasterIdLst>
    <p:notesMasterId r:id="rId12"/>
  </p:notesMasterIdLst>
  <p:sldIdLst>
    <p:sldId id="256" r:id="rId2"/>
    <p:sldId id="329" r:id="rId3"/>
    <p:sldId id="332" r:id="rId4"/>
    <p:sldId id="366" r:id="rId5"/>
    <p:sldId id="365" r:id="rId6"/>
    <p:sldId id="368" r:id="rId7"/>
    <p:sldId id="369" r:id="rId8"/>
    <p:sldId id="370" r:id="rId9"/>
    <p:sldId id="371" r:id="rId10"/>
    <p:sldId id="3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04BEC-AB7F-5357-14B0-D929A94D5BC2}" v="11" dt="2020-11-19T09:19:21.571"/>
    <p1510:client id="{0A5305F6-9CC7-C56F-C1AB-1012984EEF65}" v="2157" dt="2020-11-19T01:34:53.190"/>
    <p1510:client id="{0E8F5B49-8714-47D7-DB47-17FE3F115B44}" v="3055" dt="2020-11-19T03:47:35.473"/>
    <p1510:client id="{B191A3CA-EF3E-8A53-DA40-BDEC810190F9}" v="398" dt="2020-10-08T12:04:27.119"/>
    <p1510:client id="{BDF14171-3493-8597-D5D5-95DB2332B852}" v="5352" dt="2020-11-18T14:09:28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893" autoAdjust="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Swidan" userId="S::hswidan@stclaircollege.ca::67b6f55e-0b53-4c94-ae79-729165c37c3f" providerId="AD" clId="Web-{B191A3CA-EF3E-8A53-DA40-BDEC810190F9}"/>
    <pc:docChg chg="addSld delSld modSld sldOrd">
      <pc:chgData name="Hanan Swidan" userId="S::hswidan@stclaircollege.ca::67b6f55e-0b53-4c94-ae79-729165c37c3f" providerId="AD" clId="Web-{B191A3CA-EF3E-8A53-DA40-BDEC810190F9}" dt="2020-10-08T12:04:27.103" v="802"/>
      <pc:docMkLst>
        <pc:docMk/>
      </pc:docMkLst>
      <pc:sldChg chg="modSp">
        <pc:chgData name="Hanan Swidan" userId="S::hswidan@stclaircollege.ca::67b6f55e-0b53-4c94-ae79-729165c37c3f" providerId="AD" clId="Web-{B191A3CA-EF3E-8A53-DA40-BDEC810190F9}" dt="2020-10-08T11:46:24.898" v="455" actId="20577"/>
        <pc:sldMkLst>
          <pc:docMk/>
          <pc:sldMk cId="2538090577" sldId="258"/>
        </pc:sldMkLst>
        <pc:spChg chg="mod">
          <ac:chgData name="Hanan Swidan" userId="S::hswidan@stclaircollege.ca::67b6f55e-0b53-4c94-ae79-729165c37c3f" providerId="AD" clId="Web-{B191A3CA-EF3E-8A53-DA40-BDEC810190F9}" dt="2020-10-08T11:46:24.898" v="455" actId="20577"/>
          <ac:spMkLst>
            <pc:docMk/>
            <pc:sldMk cId="2538090577" sldId="258"/>
            <ac:spMk id="3" creationId="{00000000-0000-0000-0000-000000000000}"/>
          </ac:spMkLst>
        </pc:spChg>
      </pc:sldChg>
      <pc:sldChg chg="modNotes">
        <pc:chgData name="Hanan Swidan" userId="S::hswidan@stclaircollege.ca::67b6f55e-0b53-4c94-ae79-729165c37c3f" providerId="AD" clId="Web-{B191A3CA-EF3E-8A53-DA40-BDEC810190F9}" dt="2020-10-08T11:49:09.228" v="484"/>
        <pc:sldMkLst>
          <pc:docMk/>
          <pc:sldMk cId="433137955" sldId="259"/>
        </pc:sldMkLst>
      </pc:sldChg>
      <pc:sldChg chg="modSp modNotes">
        <pc:chgData name="Hanan Swidan" userId="S::hswidan@stclaircollege.ca::67b6f55e-0b53-4c94-ae79-729165c37c3f" providerId="AD" clId="Web-{B191A3CA-EF3E-8A53-DA40-BDEC810190F9}" dt="2020-10-08T11:51:14.355" v="558" actId="20577"/>
        <pc:sldMkLst>
          <pc:docMk/>
          <pc:sldMk cId="3491686219" sldId="260"/>
        </pc:sldMkLst>
        <pc:spChg chg="mod">
          <ac:chgData name="Hanan Swidan" userId="S::hswidan@stclaircollege.ca::67b6f55e-0b53-4c94-ae79-729165c37c3f" providerId="AD" clId="Web-{B191A3CA-EF3E-8A53-DA40-BDEC810190F9}" dt="2020-10-08T11:51:14.355" v="558" actId="20577"/>
          <ac:spMkLst>
            <pc:docMk/>
            <pc:sldMk cId="3491686219" sldId="260"/>
            <ac:spMk id="3" creationId="{00000000-0000-0000-0000-000000000000}"/>
          </ac:spMkLst>
        </pc:spChg>
      </pc:sldChg>
      <pc:sldChg chg="modSp modNotes">
        <pc:chgData name="Hanan Swidan" userId="S::hswidan@stclaircollege.ca::67b6f55e-0b53-4c94-ae79-729165c37c3f" providerId="AD" clId="Web-{B191A3CA-EF3E-8A53-DA40-BDEC810190F9}" dt="2020-10-08T11:55:31.097" v="670" actId="20577"/>
        <pc:sldMkLst>
          <pc:docMk/>
          <pc:sldMk cId="2439425222" sldId="261"/>
        </pc:sldMkLst>
        <pc:spChg chg="mod">
          <ac:chgData name="Hanan Swidan" userId="S::hswidan@stclaircollege.ca::67b6f55e-0b53-4c94-ae79-729165c37c3f" providerId="AD" clId="Web-{B191A3CA-EF3E-8A53-DA40-BDEC810190F9}" dt="2020-10-08T11:55:31.097" v="670" actId="20577"/>
          <ac:spMkLst>
            <pc:docMk/>
            <pc:sldMk cId="2439425222" sldId="261"/>
            <ac:spMk id="3" creationId="{00000000-0000-0000-0000-000000000000}"/>
          </ac:spMkLst>
        </pc:spChg>
      </pc:sldChg>
      <pc:sldChg chg="modSp">
        <pc:chgData name="Hanan Swidan" userId="S::hswidan@stclaircollege.ca::67b6f55e-0b53-4c94-ae79-729165c37c3f" providerId="AD" clId="Web-{B191A3CA-EF3E-8A53-DA40-BDEC810190F9}" dt="2020-10-08T11:57:37.332" v="694" actId="20577"/>
        <pc:sldMkLst>
          <pc:docMk/>
          <pc:sldMk cId="2176138003" sldId="262"/>
        </pc:sldMkLst>
        <pc:spChg chg="mod">
          <ac:chgData name="Hanan Swidan" userId="S::hswidan@stclaircollege.ca::67b6f55e-0b53-4c94-ae79-729165c37c3f" providerId="AD" clId="Web-{B191A3CA-EF3E-8A53-DA40-BDEC810190F9}" dt="2020-10-08T11:57:37.332" v="694" actId="20577"/>
          <ac:spMkLst>
            <pc:docMk/>
            <pc:sldMk cId="2176138003" sldId="262"/>
            <ac:spMk id="3" creationId="{00000000-0000-0000-0000-000000000000}"/>
          </ac:spMkLst>
        </pc:spChg>
      </pc:sldChg>
      <pc:sldChg chg="modSp modNotes">
        <pc:chgData name="Hanan Swidan" userId="S::hswidan@stclaircollege.ca::67b6f55e-0b53-4c94-ae79-729165c37c3f" providerId="AD" clId="Web-{B191A3CA-EF3E-8A53-DA40-BDEC810190F9}" dt="2020-10-08T12:01:51.601" v="754"/>
        <pc:sldMkLst>
          <pc:docMk/>
          <pc:sldMk cId="1033556527" sldId="263"/>
        </pc:sldMkLst>
        <pc:spChg chg="mod">
          <ac:chgData name="Hanan Swidan" userId="S::hswidan@stclaircollege.ca::67b6f55e-0b53-4c94-ae79-729165c37c3f" providerId="AD" clId="Web-{B191A3CA-EF3E-8A53-DA40-BDEC810190F9}" dt="2020-10-08T12:01:39.101" v="724" actId="20577"/>
          <ac:spMkLst>
            <pc:docMk/>
            <pc:sldMk cId="1033556527" sldId="263"/>
            <ac:spMk id="3" creationId="{00000000-0000-0000-0000-000000000000}"/>
          </ac:spMkLst>
        </pc:spChg>
      </pc:sldChg>
      <pc:sldChg chg="del">
        <pc:chgData name="Hanan Swidan" userId="S::hswidan@stclaircollege.ca::67b6f55e-0b53-4c94-ae79-729165c37c3f" providerId="AD" clId="Web-{B191A3CA-EF3E-8A53-DA40-BDEC810190F9}" dt="2020-10-08T12:04:23.494" v="800"/>
        <pc:sldMkLst>
          <pc:docMk/>
          <pc:sldMk cId="612079287" sldId="270"/>
        </pc:sldMkLst>
      </pc:sldChg>
      <pc:sldChg chg="modNotes">
        <pc:chgData name="Hanan Swidan" userId="S::hswidan@stclaircollege.ca::67b6f55e-0b53-4c94-ae79-729165c37c3f" providerId="AD" clId="Web-{B191A3CA-EF3E-8A53-DA40-BDEC810190F9}" dt="2020-10-08T11:53:38.111" v="628"/>
        <pc:sldMkLst>
          <pc:docMk/>
          <pc:sldMk cId="1258845759" sldId="273"/>
        </pc:sldMkLst>
      </pc:sldChg>
      <pc:sldChg chg="add del">
        <pc:chgData name="Hanan Swidan" userId="S::hswidan@stclaircollege.ca::67b6f55e-0b53-4c94-ae79-729165c37c3f" providerId="AD" clId="Web-{B191A3CA-EF3E-8A53-DA40-BDEC810190F9}" dt="2020-10-08T12:04:27.103" v="802"/>
        <pc:sldMkLst>
          <pc:docMk/>
          <pc:sldMk cId="2845333010" sldId="292"/>
        </pc:sldMkLst>
      </pc:sldChg>
      <pc:sldChg chg="addSp modSp">
        <pc:chgData name="Hanan Swidan" userId="S::hswidan@stclaircollege.ca::67b6f55e-0b53-4c94-ae79-729165c37c3f" providerId="AD" clId="Web-{B191A3CA-EF3E-8A53-DA40-BDEC810190F9}" dt="2020-10-08T10:29:56.400" v="6" actId="1076"/>
        <pc:sldMkLst>
          <pc:docMk/>
          <pc:sldMk cId="2566775036" sldId="294"/>
        </pc:sldMkLst>
        <pc:picChg chg="add mod">
          <ac:chgData name="Hanan Swidan" userId="S::hswidan@stclaircollege.ca::67b6f55e-0b53-4c94-ae79-729165c37c3f" providerId="AD" clId="Web-{B191A3CA-EF3E-8A53-DA40-BDEC810190F9}" dt="2020-10-08T10:29:26.181" v="4" actId="1076"/>
          <ac:picMkLst>
            <pc:docMk/>
            <pc:sldMk cId="2566775036" sldId="294"/>
            <ac:picMk id="4" creationId="{D84B8408-E7E9-4BF5-A009-941CBC89F0EB}"/>
          </ac:picMkLst>
        </pc:picChg>
        <pc:picChg chg="add mod">
          <ac:chgData name="Hanan Swidan" userId="S::hswidan@stclaircollege.ca::67b6f55e-0b53-4c94-ae79-729165c37c3f" providerId="AD" clId="Web-{B191A3CA-EF3E-8A53-DA40-BDEC810190F9}" dt="2020-10-08T10:29:56.400" v="6" actId="1076"/>
          <ac:picMkLst>
            <pc:docMk/>
            <pc:sldMk cId="2566775036" sldId="294"/>
            <ac:picMk id="5" creationId="{57305CBE-2652-46CE-B59A-699572A1BD92}"/>
          </ac:picMkLst>
        </pc:picChg>
      </pc:sldChg>
      <pc:sldChg chg="addSp delSp modSp mod modClrScheme chgLayout">
        <pc:chgData name="Hanan Swidan" userId="S::hswidan@stclaircollege.ca::67b6f55e-0b53-4c94-ae79-729165c37c3f" providerId="AD" clId="Web-{B191A3CA-EF3E-8A53-DA40-BDEC810190F9}" dt="2020-10-08T11:27:08.467" v="325" actId="1076"/>
        <pc:sldMkLst>
          <pc:docMk/>
          <pc:sldMk cId="914153713" sldId="295"/>
        </pc:sldMkLst>
        <pc:spChg chg="mod ord">
          <ac:chgData name="Hanan Swidan" userId="S::hswidan@stclaircollege.ca::67b6f55e-0b53-4c94-ae79-729165c37c3f" providerId="AD" clId="Web-{B191A3CA-EF3E-8A53-DA40-BDEC810190F9}" dt="2020-10-08T11:14:05.832" v="302"/>
          <ac:spMkLst>
            <pc:docMk/>
            <pc:sldMk cId="914153713" sldId="295"/>
            <ac:spMk id="2" creationId="{08D1BC0D-1FA5-415C-A6BF-438B2692CCFD}"/>
          </ac:spMkLst>
        </pc:spChg>
        <pc:spChg chg="mod ord">
          <ac:chgData name="Hanan Swidan" userId="S::hswidan@stclaircollege.ca::67b6f55e-0b53-4c94-ae79-729165c37c3f" providerId="AD" clId="Web-{B191A3CA-EF3E-8A53-DA40-BDEC810190F9}" dt="2020-10-08T11:26:59.623" v="320" actId="20577"/>
          <ac:spMkLst>
            <pc:docMk/>
            <pc:sldMk cId="914153713" sldId="295"/>
            <ac:spMk id="4" creationId="{C5CDAF92-18D6-47B9-B690-9EC7FC7B4F8F}"/>
          </ac:spMkLst>
        </pc:spChg>
        <pc:spChg chg="add del mod">
          <ac:chgData name="Hanan Swidan" userId="S::hswidan@stclaircollege.ca::67b6f55e-0b53-4c94-ae79-729165c37c3f" providerId="AD" clId="Web-{B191A3CA-EF3E-8A53-DA40-BDEC810190F9}" dt="2020-10-08T11:14:05.832" v="302"/>
          <ac:spMkLst>
            <pc:docMk/>
            <pc:sldMk cId="914153713" sldId="295"/>
            <ac:spMk id="6" creationId="{884FEC22-D5A8-4EDE-B5EC-30DB42CDBD79}"/>
          </ac:spMkLst>
        </pc:spChg>
        <pc:spChg chg="add del mod">
          <ac:chgData name="Hanan Swidan" userId="S::hswidan@stclaircollege.ca::67b6f55e-0b53-4c94-ae79-729165c37c3f" providerId="AD" clId="Web-{B191A3CA-EF3E-8A53-DA40-BDEC810190F9}" dt="2020-10-08T11:13:58.567" v="300"/>
          <ac:spMkLst>
            <pc:docMk/>
            <pc:sldMk cId="914153713" sldId="295"/>
            <ac:spMk id="9" creationId="{3BCFB75A-9CDA-4946-97AA-F7FD2C589D15}"/>
          </ac:spMkLst>
        </pc:spChg>
        <pc:picChg chg="add mod">
          <ac:chgData name="Hanan Swidan" userId="S::hswidan@stclaircollege.ca::67b6f55e-0b53-4c94-ae79-729165c37c3f" providerId="AD" clId="Web-{B191A3CA-EF3E-8A53-DA40-BDEC810190F9}" dt="2020-10-08T11:27:08.467" v="325" actId="1076"/>
          <ac:picMkLst>
            <pc:docMk/>
            <pc:sldMk cId="914153713" sldId="295"/>
            <ac:picMk id="3" creationId="{6DC87938-4CE1-4B3B-AC1A-7F43CFBD8CC3}"/>
          </ac:picMkLst>
        </pc:picChg>
      </pc:sldChg>
      <pc:sldChg chg="modSp">
        <pc:chgData name="Hanan Swidan" userId="S::hswidan@stclaircollege.ca::67b6f55e-0b53-4c94-ae79-729165c37c3f" providerId="AD" clId="Web-{B191A3CA-EF3E-8A53-DA40-BDEC810190F9}" dt="2020-10-08T10:34:46.842" v="11" actId="20577"/>
        <pc:sldMkLst>
          <pc:docMk/>
          <pc:sldMk cId="2479779436" sldId="297"/>
        </pc:sldMkLst>
        <pc:spChg chg="mod">
          <ac:chgData name="Hanan Swidan" userId="S::hswidan@stclaircollege.ca::67b6f55e-0b53-4c94-ae79-729165c37c3f" providerId="AD" clId="Web-{B191A3CA-EF3E-8A53-DA40-BDEC810190F9}" dt="2020-10-08T10:34:46.842" v="11" actId="20577"/>
          <ac:spMkLst>
            <pc:docMk/>
            <pc:sldMk cId="2479779436" sldId="297"/>
            <ac:spMk id="6" creationId="{42D62086-6513-461B-AEE5-B6D53A8FB2F7}"/>
          </ac:spMkLst>
        </pc:spChg>
      </pc:sldChg>
      <pc:sldChg chg="modSp">
        <pc:chgData name="Hanan Swidan" userId="S::hswidan@stclaircollege.ca::67b6f55e-0b53-4c94-ae79-729165c37c3f" providerId="AD" clId="Web-{B191A3CA-EF3E-8A53-DA40-BDEC810190F9}" dt="2020-10-08T10:38:51.459" v="42" actId="20577"/>
        <pc:sldMkLst>
          <pc:docMk/>
          <pc:sldMk cId="1905131094" sldId="299"/>
        </pc:sldMkLst>
        <pc:spChg chg="mod">
          <ac:chgData name="Hanan Swidan" userId="S::hswidan@stclaircollege.ca::67b6f55e-0b53-4c94-ae79-729165c37c3f" providerId="AD" clId="Web-{B191A3CA-EF3E-8A53-DA40-BDEC810190F9}" dt="2020-10-08T10:38:51.459" v="42" actId="20577"/>
          <ac:spMkLst>
            <pc:docMk/>
            <pc:sldMk cId="1905131094" sldId="299"/>
            <ac:spMk id="4" creationId="{DC2F8567-CC89-4BA0-813A-E219290A3032}"/>
          </ac:spMkLst>
        </pc:spChg>
      </pc:sldChg>
      <pc:sldChg chg="addSp delSp modSp ord">
        <pc:chgData name="Hanan Swidan" userId="S::hswidan@stclaircollege.ca::67b6f55e-0b53-4c94-ae79-729165c37c3f" providerId="AD" clId="Web-{B191A3CA-EF3E-8A53-DA40-BDEC810190F9}" dt="2020-10-08T10:56:25.103" v="214"/>
        <pc:sldMkLst>
          <pc:docMk/>
          <pc:sldMk cId="2190398000" sldId="300"/>
        </pc:sldMkLst>
        <pc:spChg chg="del mod">
          <ac:chgData name="Hanan Swidan" userId="S::hswidan@stclaircollege.ca::67b6f55e-0b53-4c94-ae79-729165c37c3f" providerId="AD" clId="Web-{B191A3CA-EF3E-8A53-DA40-BDEC810190F9}" dt="2020-10-08T10:56:25.103" v="214"/>
          <ac:spMkLst>
            <pc:docMk/>
            <pc:sldMk cId="2190398000" sldId="300"/>
            <ac:spMk id="4" creationId="{A749D204-4CBD-47B4-990F-CF6BAB95CA7C}"/>
          </ac:spMkLst>
        </pc:spChg>
        <pc:spChg chg="add">
          <ac:chgData name="Hanan Swidan" userId="S::hswidan@stclaircollege.ca::67b6f55e-0b53-4c94-ae79-729165c37c3f" providerId="AD" clId="Web-{B191A3CA-EF3E-8A53-DA40-BDEC810190F9}" dt="2020-10-08T10:50:10.983" v="64"/>
          <ac:spMkLst>
            <pc:docMk/>
            <pc:sldMk cId="2190398000" sldId="300"/>
            <ac:spMk id="5" creationId="{7FD63857-3A96-4CE0-A3C9-D752EBBC4576}"/>
          </ac:spMkLst>
        </pc:spChg>
        <pc:spChg chg="mod">
          <ac:chgData name="Hanan Swidan" userId="S::hswidan@stclaircollege.ca::67b6f55e-0b53-4c94-ae79-729165c37c3f" providerId="AD" clId="Web-{B191A3CA-EF3E-8A53-DA40-BDEC810190F9}" dt="2020-10-08T10:47:51.294" v="62" actId="20577"/>
          <ac:spMkLst>
            <pc:docMk/>
            <pc:sldMk cId="2190398000" sldId="300"/>
            <ac:spMk id="6" creationId="{42D62086-6513-461B-AEE5-B6D53A8FB2F7}"/>
          </ac:spMkLst>
        </pc:spChg>
        <pc:spChg chg="add mod">
          <ac:chgData name="Hanan Swidan" userId="S::hswidan@stclaircollege.ca::67b6f55e-0b53-4c94-ae79-729165c37c3f" providerId="AD" clId="Web-{B191A3CA-EF3E-8A53-DA40-BDEC810190F9}" dt="2020-10-08T10:53:46.582" v="212" actId="20577"/>
          <ac:spMkLst>
            <pc:docMk/>
            <pc:sldMk cId="2190398000" sldId="300"/>
            <ac:spMk id="7" creationId="{180CDD44-646F-439A-B4E7-59E9521BA34D}"/>
          </ac:spMkLst>
        </pc:spChg>
        <pc:picChg chg="mod">
          <ac:chgData name="Hanan Swidan" userId="S::hswidan@stclaircollege.ca::67b6f55e-0b53-4c94-ae79-729165c37c3f" providerId="AD" clId="Web-{B191A3CA-EF3E-8A53-DA40-BDEC810190F9}" dt="2020-10-08T10:44:32.994" v="48" actId="1076"/>
          <ac:picMkLst>
            <pc:docMk/>
            <pc:sldMk cId="2190398000" sldId="300"/>
            <ac:picMk id="1026" creationId="{07EA3721-B523-402B-B28F-AB64EC93DC7F}"/>
          </ac:picMkLst>
        </pc:picChg>
      </pc:sldChg>
      <pc:sldChg chg="modSp">
        <pc:chgData name="Hanan Swidan" userId="S::hswidan@stclaircollege.ca::67b6f55e-0b53-4c94-ae79-729165c37c3f" providerId="AD" clId="Web-{B191A3CA-EF3E-8A53-DA40-BDEC810190F9}" dt="2020-10-08T11:35:51.898" v="408" actId="20577"/>
        <pc:sldMkLst>
          <pc:docMk/>
          <pc:sldMk cId="4152918007" sldId="302"/>
        </pc:sldMkLst>
        <pc:spChg chg="mod">
          <ac:chgData name="Hanan Swidan" userId="S::hswidan@stclaircollege.ca::67b6f55e-0b53-4c94-ae79-729165c37c3f" providerId="AD" clId="Web-{B191A3CA-EF3E-8A53-DA40-BDEC810190F9}" dt="2020-10-08T11:35:51.898" v="408" actId="20577"/>
          <ac:spMkLst>
            <pc:docMk/>
            <pc:sldMk cId="4152918007" sldId="302"/>
            <ac:spMk id="3" creationId="{D45FFC60-E109-4FC3-ABEE-F73C3D329963}"/>
          </ac:spMkLst>
        </pc:spChg>
      </pc:sldChg>
      <pc:sldChg chg="modSp modNotes">
        <pc:chgData name="Hanan Swidan" userId="S::hswidan@stclaircollege.ca::67b6f55e-0b53-4c94-ae79-729165c37c3f" providerId="AD" clId="Web-{B191A3CA-EF3E-8A53-DA40-BDEC810190F9}" dt="2020-10-08T11:33:32.459" v="405" actId="20577"/>
        <pc:sldMkLst>
          <pc:docMk/>
          <pc:sldMk cId="2307450518" sldId="305"/>
        </pc:sldMkLst>
        <pc:spChg chg="mod">
          <ac:chgData name="Hanan Swidan" userId="S::hswidan@stclaircollege.ca::67b6f55e-0b53-4c94-ae79-729165c37c3f" providerId="AD" clId="Web-{B191A3CA-EF3E-8A53-DA40-BDEC810190F9}" dt="2020-10-08T11:33:32.459" v="405" actId="20577"/>
          <ac:spMkLst>
            <pc:docMk/>
            <pc:sldMk cId="2307450518" sldId="305"/>
            <ac:spMk id="4" creationId="{F31CC27E-556A-4DA5-89C9-531BBFFC775E}"/>
          </ac:spMkLst>
        </pc:spChg>
      </pc:sldChg>
      <pc:sldChg chg="modSp">
        <pc:chgData name="Hanan Swidan" userId="S::hswidan@stclaircollege.ca::67b6f55e-0b53-4c94-ae79-729165c37c3f" providerId="AD" clId="Web-{B191A3CA-EF3E-8A53-DA40-BDEC810190F9}" dt="2020-10-08T11:38:38.016" v="414"/>
        <pc:sldMkLst>
          <pc:docMk/>
          <pc:sldMk cId="2866589346" sldId="309"/>
        </pc:sldMkLst>
        <pc:graphicFrameChg chg="mod modGraphic">
          <ac:chgData name="Hanan Swidan" userId="S::hswidan@stclaircollege.ca::67b6f55e-0b53-4c94-ae79-729165c37c3f" providerId="AD" clId="Web-{B191A3CA-EF3E-8A53-DA40-BDEC810190F9}" dt="2020-10-08T11:38:38.016" v="414"/>
          <ac:graphicFrameMkLst>
            <pc:docMk/>
            <pc:sldMk cId="2866589346" sldId="309"/>
            <ac:graphicFrameMk id="10" creationId="{8512763A-A1B1-4A49-8038-57AEDEE617A1}"/>
          </ac:graphicFrameMkLst>
        </pc:graphicFrameChg>
      </pc:sldChg>
      <pc:sldChg chg="modNotes">
        <pc:chgData name="Hanan Swidan" userId="S::hswidan@stclaircollege.ca::67b6f55e-0b53-4c94-ae79-729165c37c3f" providerId="AD" clId="Web-{B191A3CA-EF3E-8A53-DA40-BDEC810190F9}" dt="2020-10-08T11:41:03.283" v="450"/>
        <pc:sldMkLst>
          <pc:docMk/>
          <pc:sldMk cId="603045887" sldId="310"/>
        </pc:sldMkLst>
      </pc:sldChg>
      <pc:sldChg chg="del">
        <pc:chgData name="Hanan Swidan" userId="S::hswidan@stclaircollege.ca::67b6f55e-0b53-4c94-ae79-729165c37c3f" providerId="AD" clId="Web-{B191A3CA-EF3E-8A53-DA40-BDEC810190F9}" dt="2020-10-08T12:04:22.103" v="799"/>
        <pc:sldMkLst>
          <pc:docMk/>
          <pc:sldMk cId="959358562" sldId="317"/>
        </pc:sldMkLst>
      </pc:sldChg>
      <pc:sldChg chg="modSp">
        <pc:chgData name="Hanan Swidan" userId="S::hswidan@stclaircollege.ca::67b6f55e-0b53-4c94-ae79-729165c37c3f" providerId="AD" clId="Web-{B191A3CA-EF3E-8A53-DA40-BDEC810190F9}" dt="2020-10-08T11:33:27.865" v="397" actId="20577"/>
        <pc:sldMkLst>
          <pc:docMk/>
          <pc:sldMk cId="2775961415" sldId="322"/>
        </pc:sldMkLst>
        <pc:spChg chg="mod">
          <ac:chgData name="Hanan Swidan" userId="S::hswidan@stclaircollege.ca::67b6f55e-0b53-4c94-ae79-729165c37c3f" providerId="AD" clId="Web-{B191A3CA-EF3E-8A53-DA40-BDEC810190F9}" dt="2020-10-08T11:33:27.865" v="397" actId="20577"/>
          <ac:spMkLst>
            <pc:docMk/>
            <pc:sldMk cId="2775961415" sldId="322"/>
            <ac:spMk id="4" creationId="{40AF36C1-3A6D-4D63-BE09-925FA738D828}"/>
          </ac:spMkLst>
        </pc:spChg>
      </pc:sldChg>
      <pc:sldChg chg="addSp modSp">
        <pc:chgData name="Hanan Swidan" userId="S::hswidan@stclaircollege.ca::67b6f55e-0b53-4c94-ae79-729165c37c3f" providerId="AD" clId="Web-{B191A3CA-EF3E-8A53-DA40-BDEC810190F9}" dt="2020-10-08T10:29:06.259" v="2" actId="14100"/>
        <pc:sldMkLst>
          <pc:docMk/>
          <pc:sldMk cId="3093892987" sldId="323"/>
        </pc:sldMkLst>
        <pc:picChg chg="add mod">
          <ac:chgData name="Hanan Swidan" userId="S::hswidan@stclaircollege.ca::67b6f55e-0b53-4c94-ae79-729165c37c3f" providerId="AD" clId="Web-{B191A3CA-EF3E-8A53-DA40-BDEC810190F9}" dt="2020-10-08T10:29:06.259" v="2" actId="14100"/>
          <ac:picMkLst>
            <pc:docMk/>
            <pc:sldMk cId="3093892987" sldId="323"/>
            <ac:picMk id="3" creationId="{5CA2C2D5-C9F1-49C9-8795-9CF86FA97E0D}"/>
          </ac:picMkLst>
        </pc:picChg>
      </pc:sldChg>
      <pc:sldChg chg="modSp modNotes">
        <pc:chgData name="Hanan Swidan" userId="S::hswidan@stclaircollege.ca::67b6f55e-0b53-4c94-ae79-729165c37c3f" providerId="AD" clId="Web-{B191A3CA-EF3E-8A53-DA40-BDEC810190F9}" dt="2020-10-08T11:00:46.872" v="242"/>
        <pc:sldMkLst>
          <pc:docMk/>
          <pc:sldMk cId="1105066730" sldId="325"/>
        </pc:sldMkLst>
        <pc:picChg chg="mod">
          <ac:chgData name="Hanan Swidan" userId="S::hswidan@stclaircollege.ca::67b6f55e-0b53-4c94-ae79-729165c37c3f" providerId="AD" clId="Web-{B191A3CA-EF3E-8A53-DA40-BDEC810190F9}" dt="2020-10-08T10:57:18.213" v="215" actId="1076"/>
          <ac:picMkLst>
            <pc:docMk/>
            <pc:sldMk cId="1105066730" sldId="325"/>
            <ac:picMk id="8" creationId="{9BC64CDE-37F9-47CC-8C93-6CD848FF6BAC}"/>
          </ac:picMkLst>
        </pc:picChg>
      </pc:sldChg>
      <pc:sldChg chg="modNotes">
        <pc:chgData name="Hanan Swidan" userId="S::hswidan@stclaircollege.ca::67b6f55e-0b53-4c94-ae79-729165c37c3f" providerId="AD" clId="Web-{B191A3CA-EF3E-8A53-DA40-BDEC810190F9}" dt="2020-10-08T11:12:13.612" v="298"/>
        <pc:sldMkLst>
          <pc:docMk/>
          <pc:sldMk cId="515337823" sldId="326"/>
        </pc:sldMkLst>
      </pc:sldChg>
      <pc:sldChg chg="delSp add replId">
        <pc:chgData name="Hanan Swidan" userId="S::hswidan@stclaircollege.ca::67b6f55e-0b53-4c94-ae79-729165c37c3f" providerId="AD" clId="Web-{B191A3CA-EF3E-8A53-DA40-BDEC810190F9}" dt="2020-10-08T10:47:38.278" v="58"/>
        <pc:sldMkLst>
          <pc:docMk/>
          <pc:sldMk cId="416603227" sldId="327"/>
        </pc:sldMkLst>
        <pc:spChg chg="del">
          <ac:chgData name="Hanan Swidan" userId="S::hswidan@stclaircollege.ca::67b6f55e-0b53-4c94-ae79-729165c37c3f" providerId="AD" clId="Web-{B191A3CA-EF3E-8A53-DA40-BDEC810190F9}" dt="2020-10-08T10:47:38.278" v="58"/>
          <ac:spMkLst>
            <pc:docMk/>
            <pc:sldMk cId="416603227" sldId="327"/>
            <ac:spMk id="4" creationId="{A749D204-4CBD-47B4-990F-CF6BAB95CA7C}"/>
          </ac:spMkLst>
        </pc:spChg>
        <pc:picChg chg="del">
          <ac:chgData name="Hanan Swidan" userId="S::hswidan@stclaircollege.ca::67b6f55e-0b53-4c94-ae79-729165c37c3f" providerId="AD" clId="Web-{B191A3CA-EF3E-8A53-DA40-BDEC810190F9}" dt="2020-10-08T10:47:35.965" v="57"/>
          <ac:picMkLst>
            <pc:docMk/>
            <pc:sldMk cId="416603227" sldId="327"/>
            <ac:picMk id="1026" creationId="{07EA3721-B523-402B-B28F-AB64EC93DC7F}"/>
          </ac:picMkLst>
        </pc:picChg>
      </pc:sldChg>
      <pc:sldChg chg="modSp add replId">
        <pc:chgData name="Hanan Swidan" userId="S::hswidan@stclaircollege.ca::67b6f55e-0b53-4c94-ae79-729165c37c3f" providerId="AD" clId="Web-{B191A3CA-EF3E-8A53-DA40-BDEC810190F9}" dt="2020-10-08T12:04:15.150" v="797" actId="20577"/>
        <pc:sldMkLst>
          <pc:docMk/>
          <pc:sldMk cId="662529123" sldId="328"/>
        </pc:sldMkLst>
        <pc:spChg chg="mod">
          <ac:chgData name="Hanan Swidan" userId="S::hswidan@stclaircollege.ca::67b6f55e-0b53-4c94-ae79-729165c37c3f" providerId="AD" clId="Web-{B191A3CA-EF3E-8A53-DA40-BDEC810190F9}" dt="2020-10-08T12:04:15.150" v="797" actId="20577"/>
          <ac:spMkLst>
            <pc:docMk/>
            <pc:sldMk cId="662529123" sldId="328"/>
            <ac:spMk id="2" creationId="{531C6BFC-B480-473D-8860-F899FDD690E3}"/>
          </ac:spMkLst>
        </pc:spChg>
        <pc:spChg chg="mod">
          <ac:chgData name="Hanan Swidan" userId="S::hswidan@stclaircollege.ca::67b6f55e-0b53-4c94-ae79-729165c37c3f" providerId="AD" clId="Web-{B191A3CA-EF3E-8A53-DA40-BDEC810190F9}" dt="2020-10-08T12:03:57.259" v="790" actId="20577"/>
          <ac:spMkLst>
            <pc:docMk/>
            <pc:sldMk cId="662529123" sldId="328"/>
            <ac:spMk id="3" creationId="{3D6C82D0-A5E6-46DC-BCF0-AC57CA3F3BF1}"/>
          </ac:spMkLst>
        </pc:spChg>
      </pc:sldChg>
    </pc:docChg>
  </pc:docChgLst>
  <pc:docChgLst>
    <pc:chgData name="Hanan Swidan" userId="S::hswidan@stclaircollege.ca::67b6f55e-0b53-4c94-ae79-729165c37c3f" providerId="AD" clId="Web-{BDF14171-3493-8597-D5D5-95DB2332B852}"/>
    <pc:docChg chg="addSld delSld modSld sldOrd">
      <pc:chgData name="Hanan Swidan" userId="S::hswidan@stclaircollege.ca::67b6f55e-0b53-4c94-ae79-729165c37c3f" providerId="AD" clId="Web-{BDF14171-3493-8597-D5D5-95DB2332B852}" dt="2020-11-18T14:09:28.726" v="5360" actId="20577"/>
      <pc:docMkLst>
        <pc:docMk/>
      </pc:docMkLst>
      <pc:sldChg chg="modSp">
        <pc:chgData name="Hanan Swidan" userId="S::hswidan@stclaircollege.ca::67b6f55e-0b53-4c94-ae79-729165c37c3f" providerId="AD" clId="Web-{BDF14171-3493-8597-D5D5-95DB2332B852}" dt="2020-11-18T08:59:36.398" v="597" actId="20577"/>
        <pc:sldMkLst>
          <pc:docMk/>
          <pc:sldMk cId="1397547356" sldId="256"/>
        </pc:sldMkLst>
        <pc:spChg chg="mod">
          <ac:chgData name="Hanan Swidan" userId="S::hswidan@stclaircollege.ca::67b6f55e-0b53-4c94-ae79-729165c37c3f" providerId="AD" clId="Web-{BDF14171-3493-8597-D5D5-95DB2332B852}" dt="2020-11-18T08:59:36.398" v="597" actId="20577"/>
          <ac:spMkLst>
            <pc:docMk/>
            <pc:sldMk cId="1397547356" sldId="256"/>
            <ac:spMk id="3" creationId="{2FFD675E-9960-4A8E-86A0-218CFF8E2678}"/>
          </ac:spMkLst>
        </pc:spChg>
      </pc:sldChg>
      <pc:sldChg chg="del">
        <pc:chgData name="Hanan Swidan" userId="S::hswidan@stclaircollege.ca::67b6f55e-0b53-4c94-ae79-729165c37c3f" providerId="AD" clId="Web-{BDF14171-3493-8597-D5D5-95DB2332B852}" dt="2020-11-18T09:02:59.481" v="638"/>
        <pc:sldMkLst>
          <pc:docMk/>
          <pc:sldMk cId="2538090577" sldId="258"/>
        </pc:sldMkLst>
      </pc:sldChg>
      <pc:sldChg chg="del">
        <pc:chgData name="Hanan Swidan" userId="S::hswidan@stclaircollege.ca::67b6f55e-0b53-4c94-ae79-729165c37c3f" providerId="AD" clId="Web-{BDF14171-3493-8597-D5D5-95DB2332B852}" dt="2020-11-18T09:03:00.356" v="639"/>
        <pc:sldMkLst>
          <pc:docMk/>
          <pc:sldMk cId="433137955" sldId="259"/>
        </pc:sldMkLst>
      </pc:sldChg>
      <pc:sldChg chg="del">
        <pc:chgData name="Hanan Swidan" userId="S::hswidan@stclaircollege.ca::67b6f55e-0b53-4c94-ae79-729165c37c3f" providerId="AD" clId="Web-{BDF14171-3493-8597-D5D5-95DB2332B852}" dt="2020-11-18T09:03:01.137" v="640"/>
        <pc:sldMkLst>
          <pc:docMk/>
          <pc:sldMk cId="3491686219" sldId="260"/>
        </pc:sldMkLst>
      </pc:sldChg>
      <pc:sldChg chg="del">
        <pc:chgData name="Hanan Swidan" userId="S::hswidan@stclaircollege.ca::67b6f55e-0b53-4c94-ae79-729165c37c3f" providerId="AD" clId="Web-{BDF14171-3493-8597-D5D5-95DB2332B852}" dt="2020-11-18T09:03:02.403" v="642"/>
        <pc:sldMkLst>
          <pc:docMk/>
          <pc:sldMk cId="2439425222" sldId="261"/>
        </pc:sldMkLst>
      </pc:sldChg>
      <pc:sldChg chg="del">
        <pc:chgData name="Hanan Swidan" userId="S::hswidan@stclaircollege.ca::67b6f55e-0b53-4c94-ae79-729165c37c3f" providerId="AD" clId="Web-{BDF14171-3493-8597-D5D5-95DB2332B852}" dt="2020-11-18T09:03:03.794" v="643"/>
        <pc:sldMkLst>
          <pc:docMk/>
          <pc:sldMk cId="2176138003" sldId="262"/>
        </pc:sldMkLst>
      </pc:sldChg>
      <pc:sldChg chg="del">
        <pc:chgData name="Hanan Swidan" userId="S::hswidan@stclaircollege.ca::67b6f55e-0b53-4c94-ae79-729165c37c3f" providerId="AD" clId="Web-{BDF14171-3493-8597-D5D5-95DB2332B852}" dt="2020-11-18T09:03:04.559" v="644"/>
        <pc:sldMkLst>
          <pc:docMk/>
          <pc:sldMk cId="1033556527" sldId="263"/>
        </pc:sldMkLst>
      </pc:sldChg>
      <pc:sldChg chg="del">
        <pc:chgData name="Hanan Swidan" userId="S::hswidan@stclaircollege.ca::67b6f55e-0b53-4c94-ae79-729165c37c3f" providerId="AD" clId="Web-{BDF14171-3493-8597-D5D5-95DB2332B852}" dt="2020-11-18T09:03:01.700" v="641"/>
        <pc:sldMkLst>
          <pc:docMk/>
          <pc:sldMk cId="1258845759" sldId="273"/>
        </pc:sldMkLst>
      </pc:sldChg>
      <pc:sldChg chg="del">
        <pc:chgData name="Hanan Swidan" userId="S::hswidan@stclaircollege.ca::67b6f55e-0b53-4c94-ae79-729165c37c3f" providerId="AD" clId="Web-{BDF14171-3493-8597-D5D5-95DB2332B852}" dt="2020-11-18T09:03:05.778" v="646"/>
        <pc:sldMkLst>
          <pc:docMk/>
          <pc:sldMk cId="2845333010" sldId="292"/>
        </pc:sldMkLst>
      </pc:sldChg>
      <pc:sldChg chg="del">
        <pc:chgData name="Hanan Swidan" userId="S::hswidan@stclaircollege.ca::67b6f55e-0b53-4c94-ae79-729165c37c3f" providerId="AD" clId="Web-{BDF14171-3493-8597-D5D5-95DB2332B852}" dt="2020-11-18T09:02:53.403" v="630"/>
        <pc:sldMkLst>
          <pc:docMk/>
          <pc:sldMk cId="504608125" sldId="293"/>
        </pc:sldMkLst>
      </pc:sldChg>
      <pc:sldChg chg="addSp delSp modSp">
        <pc:chgData name="Hanan Swidan" userId="S::hswidan@stclaircollege.ca::67b6f55e-0b53-4c94-ae79-729165c37c3f" providerId="AD" clId="Web-{BDF14171-3493-8597-D5D5-95DB2332B852}" dt="2020-11-18T08:59:29.772" v="594" actId="20577"/>
        <pc:sldMkLst>
          <pc:docMk/>
          <pc:sldMk cId="2566775036" sldId="294"/>
        </pc:sldMkLst>
        <pc:spChg chg="mod">
          <ac:chgData name="Hanan Swidan" userId="S::hswidan@stclaircollege.ca::67b6f55e-0b53-4c94-ae79-729165c37c3f" providerId="AD" clId="Web-{BDF14171-3493-8597-D5D5-95DB2332B852}" dt="2020-11-18T08:59:29.772" v="594" actId="20577"/>
          <ac:spMkLst>
            <pc:docMk/>
            <pc:sldMk cId="2566775036" sldId="294"/>
            <ac:spMk id="2" creationId="{243BB551-FCAA-40EA-9267-A49A7ECE9193}"/>
          </ac:spMkLst>
        </pc:spChg>
        <pc:spChg chg="mod">
          <ac:chgData name="Hanan Swidan" userId="S::hswidan@stclaircollege.ca::67b6f55e-0b53-4c94-ae79-729165c37c3f" providerId="AD" clId="Web-{BDF14171-3493-8597-D5D5-95DB2332B852}" dt="2020-11-18T08:47:31.253" v="369" actId="20577"/>
          <ac:spMkLst>
            <pc:docMk/>
            <pc:sldMk cId="2566775036" sldId="294"/>
            <ac:spMk id="3" creationId="{A9CA101F-BA1A-49B0-A47C-F9ECDA26AB8C}"/>
          </ac:spMkLst>
        </pc:spChg>
        <pc:picChg chg="del">
          <ac:chgData name="Hanan Swidan" userId="S::hswidan@stclaircollege.ca::67b6f55e-0b53-4c94-ae79-729165c37c3f" providerId="AD" clId="Web-{BDF14171-3493-8597-D5D5-95DB2332B852}" dt="2020-11-18T08:27:26.190" v="18"/>
          <ac:picMkLst>
            <pc:docMk/>
            <pc:sldMk cId="2566775036" sldId="294"/>
            <ac:picMk id="4" creationId="{D84B8408-E7E9-4BF5-A009-941CBC89F0EB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08:27:28.002" v="19"/>
          <ac:picMkLst>
            <pc:docMk/>
            <pc:sldMk cId="2566775036" sldId="294"/>
            <ac:picMk id="5" creationId="{57305CBE-2652-46CE-B59A-699572A1BD92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08:28:16.222" v="22" actId="1076"/>
          <ac:picMkLst>
            <pc:docMk/>
            <pc:sldMk cId="2566775036" sldId="294"/>
            <ac:picMk id="6" creationId="{0AF6EAE6-69E8-4E56-BEF8-AB5EDDDE8031}"/>
          </ac:picMkLst>
        </pc:picChg>
      </pc:sldChg>
      <pc:sldChg chg="del">
        <pc:chgData name="Hanan Swidan" userId="S::hswidan@stclaircollege.ca::67b6f55e-0b53-4c94-ae79-729165c37c3f" providerId="AD" clId="Web-{BDF14171-3493-8597-D5D5-95DB2332B852}" dt="2020-11-18T09:02:44.184" v="622"/>
        <pc:sldMkLst>
          <pc:docMk/>
          <pc:sldMk cId="914153713" sldId="295"/>
        </pc:sldMkLst>
      </pc:sldChg>
      <pc:sldChg chg="del">
        <pc:chgData name="Hanan Swidan" userId="S::hswidan@stclaircollege.ca::67b6f55e-0b53-4c94-ae79-729165c37c3f" providerId="AD" clId="Web-{BDF14171-3493-8597-D5D5-95DB2332B852}" dt="2020-11-18T09:02:44.762" v="623"/>
        <pc:sldMkLst>
          <pc:docMk/>
          <pc:sldMk cId="2551378963" sldId="296"/>
        </pc:sldMkLst>
      </pc:sldChg>
      <pc:sldChg chg="delSp modSp modNotes">
        <pc:chgData name="Hanan Swidan" userId="S::hswidan@stclaircollege.ca::67b6f55e-0b53-4c94-ae79-729165c37c3f" providerId="AD" clId="Web-{BDF14171-3493-8597-D5D5-95DB2332B852}" dt="2020-11-18T11:53:04.518" v="3037" actId="20577"/>
        <pc:sldMkLst>
          <pc:docMk/>
          <pc:sldMk cId="2479779436" sldId="297"/>
        </pc:sldMkLst>
        <pc:spChg chg="mod">
          <ac:chgData name="Hanan Swidan" userId="S::hswidan@stclaircollege.ca::67b6f55e-0b53-4c94-ae79-729165c37c3f" providerId="AD" clId="Web-{BDF14171-3493-8597-D5D5-95DB2332B852}" dt="2020-11-18T11:53:04.518" v="3037" actId="20577"/>
          <ac:spMkLst>
            <pc:docMk/>
            <pc:sldMk cId="2479779436" sldId="297"/>
            <ac:spMk id="2" creationId="{243BB551-FCAA-40EA-9267-A49A7ECE9193}"/>
          </ac:spMkLst>
        </pc:spChg>
        <pc:spChg chg="del mod">
          <ac:chgData name="Hanan Swidan" userId="S::hswidan@stclaircollege.ca::67b6f55e-0b53-4c94-ae79-729165c37c3f" providerId="AD" clId="Web-{BDF14171-3493-8597-D5D5-95DB2332B852}" dt="2020-11-18T09:01:16.777" v="608"/>
          <ac:spMkLst>
            <pc:docMk/>
            <pc:sldMk cId="2479779436" sldId="297"/>
            <ac:spMk id="6" creationId="{42D62086-6513-461B-AEE5-B6D53A8FB2F7}"/>
          </ac:spMkLst>
        </pc:spChg>
      </pc:sldChg>
      <pc:sldChg chg="del">
        <pc:chgData name="Hanan Swidan" userId="S::hswidan@stclaircollege.ca::67b6f55e-0b53-4c94-ae79-729165c37c3f" providerId="AD" clId="Web-{BDF14171-3493-8597-D5D5-95DB2332B852}" dt="2020-11-18T09:02:30.371" v="616"/>
        <pc:sldMkLst>
          <pc:docMk/>
          <pc:sldMk cId="1905131094" sldId="299"/>
        </pc:sldMkLst>
      </pc:sldChg>
      <pc:sldChg chg="del">
        <pc:chgData name="Hanan Swidan" userId="S::hswidan@stclaircollege.ca::67b6f55e-0b53-4c94-ae79-729165c37c3f" providerId="AD" clId="Web-{BDF14171-3493-8597-D5D5-95DB2332B852}" dt="2020-11-18T09:02:33.871" v="618"/>
        <pc:sldMkLst>
          <pc:docMk/>
          <pc:sldMk cId="2190398000" sldId="300"/>
        </pc:sldMkLst>
      </pc:sldChg>
      <pc:sldChg chg="del">
        <pc:chgData name="Hanan Swidan" userId="S::hswidan@stclaircollege.ca::67b6f55e-0b53-4c94-ae79-729165c37c3f" providerId="AD" clId="Web-{BDF14171-3493-8597-D5D5-95DB2332B852}" dt="2020-11-18T09:02:52.575" v="629"/>
        <pc:sldMkLst>
          <pc:docMk/>
          <pc:sldMk cId="4152918007" sldId="302"/>
        </pc:sldMkLst>
      </pc:sldChg>
      <pc:sldChg chg="del">
        <pc:chgData name="Hanan Swidan" userId="S::hswidan@stclaircollege.ca::67b6f55e-0b53-4c94-ae79-729165c37c3f" providerId="AD" clId="Web-{BDF14171-3493-8597-D5D5-95DB2332B852}" dt="2020-11-18T09:02:46.543" v="625"/>
        <pc:sldMkLst>
          <pc:docMk/>
          <pc:sldMk cId="985841568" sldId="303"/>
        </pc:sldMkLst>
      </pc:sldChg>
      <pc:sldChg chg="del">
        <pc:chgData name="Hanan Swidan" userId="S::hswidan@stclaircollege.ca::67b6f55e-0b53-4c94-ae79-729165c37c3f" providerId="AD" clId="Web-{BDF14171-3493-8597-D5D5-95DB2332B852}" dt="2020-11-18T09:02:45.153" v="624"/>
        <pc:sldMkLst>
          <pc:docMk/>
          <pc:sldMk cId="2307450518" sldId="305"/>
        </pc:sldMkLst>
      </pc:sldChg>
      <pc:sldChg chg="del">
        <pc:chgData name="Hanan Swidan" userId="S::hswidan@stclaircollege.ca::67b6f55e-0b53-4c94-ae79-729165c37c3f" providerId="AD" clId="Web-{BDF14171-3493-8597-D5D5-95DB2332B852}" dt="2020-11-18T09:02:51.278" v="628"/>
        <pc:sldMkLst>
          <pc:docMk/>
          <pc:sldMk cId="213419746" sldId="307"/>
        </pc:sldMkLst>
      </pc:sldChg>
      <pc:sldChg chg="del">
        <pc:chgData name="Hanan Swidan" userId="S::hswidan@stclaircollege.ca::67b6f55e-0b53-4c94-ae79-729165c37c3f" providerId="AD" clId="Web-{BDF14171-3493-8597-D5D5-95DB2332B852}" dt="2020-11-18T09:02:54.247" v="631"/>
        <pc:sldMkLst>
          <pc:docMk/>
          <pc:sldMk cId="2866589346" sldId="309"/>
        </pc:sldMkLst>
      </pc:sldChg>
      <pc:sldChg chg="del">
        <pc:chgData name="Hanan Swidan" userId="S::hswidan@stclaircollege.ca::67b6f55e-0b53-4c94-ae79-729165c37c3f" providerId="AD" clId="Web-{BDF14171-3493-8597-D5D5-95DB2332B852}" dt="2020-11-18T09:02:54.950" v="632"/>
        <pc:sldMkLst>
          <pc:docMk/>
          <pc:sldMk cId="603045887" sldId="310"/>
        </pc:sldMkLst>
      </pc:sldChg>
      <pc:sldChg chg="del">
        <pc:chgData name="Hanan Swidan" userId="S::hswidan@stclaircollege.ca::67b6f55e-0b53-4c94-ae79-729165c37c3f" providerId="AD" clId="Web-{BDF14171-3493-8597-D5D5-95DB2332B852}" dt="2020-11-18T09:02:57.512" v="635"/>
        <pc:sldMkLst>
          <pc:docMk/>
          <pc:sldMk cId="3061546807" sldId="311"/>
        </pc:sldMkLst>
      </pc:sldChg>
      <pc:sldChg chg="del">
        <pc:chgData name="Hanan Swidan" userId="S::hswidan@stclaircollege.ca::67b6f55e-0b53-4c94-ae79-729165c37c3f" providerId="AD" clId="Web-{BDF14171-3493-8597-D5D5-95DB2332B852}" dt="2020-11-18T09:02:58.887" v="637"/>
        <pc:sldMkLst>
          <pc:docMk/>
          <pc:sldMk cId="3288484231" sldId="312"/>
        </pc:sldMkLst>
      </pc:sldChg>
      <pc:sldChg chg="del">
        <pc:chgData name="Hanan Swidan" userId="S::hswidan@stclaircollege.ca::67b6f55e-0b53-4c94-ae79-729165c37c3f" providerId="AD" clId="Web-{BDF14171-3493-8597-D5D5-95DB2332B852}" dt="2020-11-18T09:02:55.559" v="633"/>
        <pc:sldMkLst>
          <pc:docMk/>
          <pc:sldMk cId="1517314910" sldId="313"/>
        </pc:sldMkLst>
      </pc:sldChg>
      <pc:sldChg chg="del">
        <pc:chgData name="Hanan Swidan" userId="S::hswidan@stclaircollege.ca::67b6f55e-0b53-4c94-ae79-729165c37c3f" providerId="AD" clId="Web-{BDF14171-3493-8597-D5D5-95DB2332B852}" dt="2020-11-18T09:02:56.793" v="634"/>
        <pc:sldMkLst>
          <pc:docMk/>
          <pc:sldMk cId="1164493885" sldId="314"/>
        </pc:sldMkLst>
      </pc:sldChg>
      <pc:sldChg chg="del">
        <pc:chgData name="Hanan Swidan" userId="S::hswidan@stclaircollege.ca::67b6f55e-0b53-4c94-ae79-729165c37c3f" providerId="AD" clId="Web-{BDF14171-3493-8597-D5D5-95DB2332B852}" dt="2020-11-18T09:02:58.231" v="636"/>
        <pc:sldMkLst>
          <pc:docMk/>
          <pc:sldMk cId="3203655623" sldId="315"/>
        </pc:sldMkLst>
      </pc:sldChg>
      <pc:sldChg chg="del">
        <pc:chgData name="Hanan Swidan" userId="S::hswidan@stclaircollege.ca::67b6f55e-0b53-4c94-ae79-729165c37c3f" providerId="AD" clId="Web-{BDF14171-3493-8597-D5D5-95DB2332B852}" dt="2020-11-18T09:03:05.262" v="645"/>
        <pc:sldMkLst>
          <pc:docMk/>
          <pc:sldMk cId="1163652456" sldId="318"/>
        </pc:sldMkLst>
      </pc:sldChg>
      <pc:sldChg chg="del">
        <pc:chgData name="Hanan Swidan" userId="S::hswidan@stclaircollege.ca::67b6f55e-0b53-4c94-ae79-729165c37c3f" providerId="AD" clId="Web-{BDF14171-3493-8597-D5D5-95DB2332B852}" dt="2020-11-18T09:02:48.528" v="626"/>
        <pc:sldMkLst>
          <pc:docMk/>
          <pc:sldMk cId="1045121234" sldId="321"/>
        </pc:sldMkLst>
      </pc:sldChg>
      <pc:sldChg chg="del">
        <pc:chgData name="Hanan Swidan" userId="S::hswidan@stclaircollege.ca::67b6f55e-0b53-4c94-ae79-729165c37c3f" providerId="AD" clId="Web-{BDF14171-3493-8597-D5D5-95DB2332B852}" dt="2020-11-18T09:02:49.918" v="627"/>
        <pc:sldMkLst>
          <pc:docMk/>
          <pc:sldMk cId="2775961415" sldId="322"/>
        </pc:sldMkLst>
      </pc:sldChg>
      <pc:sldChg chg="delSp modSp">
        <pc:chgData name="Hanan Swidan" userId="S::hswidan@stclaircollege.ca::67b6f55e-0b53-4c94-ae79-729165c37c3f" providerId="AD" clId="Web-{BDF14171-3493-8597-D5D5-95DB2332B852}" dt="2020-11-18T11:59:54.490" v="3302" actId="20577"/>
        <pc:sldMkLst>
          <pc:docMk/>
          <pc:sldMk cId="3093892987" sldId="323"/>
        </pc:sldMkLst>
        <pc:spChg chg="mod">
          <ac:chgData name="Hanan Swidan" userId="S::hswidan@stclaircollege.ca::67b6f55e-0b53-4c94-ae79-729165c37c3f" providerId="AD" clId="Web-{BDF14171-3493-8597-D5D5-95DB2332B852}" dt="2020-11-18T08:41:29.076" v="219" actId="20577"/>
          <ac:spMkLst>
            <pc:docMk/>
            <pc:sldMk cId="3093892987" sldId="323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59:54.490" v="3302" actId="20577"/>
          <ac:spMkLst>
            <pc:docMk/>
            <pc:sldMk cId="3093892987" sldId="323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08:44:06.156" v="260"/>
          <ac:picMkLst>
            <pc:docMk/>
            <pc:sldMk cId="3093892987" sldId="323"/>
            <ac:picMk id="3" creationId="{5CA2C2D5-C9F1-49C9-8795-9CF86FA97E0D}"/>
          </ac:picMkLst>
        </pc:picChg>
      </pc:sldChg>
      <pc:sldChg chg="del">
        <pc:chgData name="Hanan Swidan" userId="S::hswidan@stclaircollege.ca::67b6f55e-0b53-4c94-ae79-729165c37c3f" providerId="AD" clId="Web-{BDF14171-3493-8597-D5D5-95DB2332B852}" dt="2020-11-18T09:02:41.559" v="621"/>
        <pc:sldMkLst>
          <pc:docMk/>
          <pc:sldMk cId="2235968633" sldId="324"/>
        </pc:sldMkLst>
      </pc:sldChg>
      <pc:sldChg chg="del">
        <pc:chgData name="Hanan Swidan" userId="S::hswidan@stclaircollege.ca::67b6f55e-0b53-4c94-ae79-729165c37c3f" providerId="AD" clId="Web-{BDF14171-3493-8597-D5D5-95DB2332B852}" dt="2020-11-18T09:02:37.309" v="619"/>
        <pc:sldMkLst>
          <pc:docMk/>
          <pc:sldMk cId="1105066730" sldId="325"/>
        </pc:sldMkLst>
      </pc:sldChg>
      <pc:sldChg chg="del">
        <pc:chgData name="Hanan Swidan" userId="S::hswidan@stclaircollege.ca::67b6f55e-0b53-4c94-ae79-729165c37c3f" providerId="AD" clId="Web-{BDF14171-3493-8597-D5D5-95DB2332B852}" dt="2020-11-18T09:02:38.653" v="620"/>
        <pc:sldMkLst>
          <pc:docMk/>
          <pc:sldMk cId="515337823" sldId="326"/>
        </pc:sldMkLst>
      </pc:sldChg>
      <pc:sldChg chg="del">
        <pc:chgData name="Hanan Swidan" userId="S::hswidan@stclaircollege.ca::67b6f55e-0b53-4c94-ae79-729165c37c3f" providerId="AD" clId="Web-{BDF14171-3493-8597-D5D5-95DB2332B852}" dt="2020-11-18T09:02:30.996" v="617"/>
        <pc:sldMkLst>
          <pc:docMk/>
          <pc:sldMk cId="416603227" sldId="327"/>
        </pc:sldMkLst>
      </pc:sldChg>
      <pc:sldChg chg="modSp add replId modNotes">
        <pc:chgData name="Hanan Swidan" userId="S::hswidan@stclaircollege.ca::67b6f55e-0b53-4c94-ae79-729165c37c3f" providerId="AD" clId="Web-{BDF14171-3493-8597-D5D5-95DB2332B852}" dt="2020-11-18T09:08:20.908" v="769" actId="20577"/>
        <pc:sldMkLst>
          <pc:docMk/>
          <pc:sldMk cId="3529599578" sldId="329"/>
        </pc:sldMkLst>
        <pc:spChg chg="mod">
          <ac:chgData name="Hanan Swidan" userId="S::hswidan@stclaircollege.ca::67b6f55e-0b53-4c94-ae79-729165c37c3f" providerId="AD" clId="Web-{BDF14171-3493-8597-D5D5-95DB2332B852}" dt="2020-11-18T09:02:22.043" v="614" actId="20577"/>
          <ac:spMkLst>
            <pc:docMk/>
            <pc:sldMk cId="3529599578" sldId="329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09:08:20.908" v="769" actId="20577"/>
          <ac:spMkLst>
            <pc:docMk/>
            <pc:sldMk cId="3529599578" sldId="329"/>
            <ac:spMk id="4" creationId="{D3E828C6-0877-46E7-BEE5-D508DACDE7A5}"/>
          </ac:spMkLst>
        </pc:sp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2:00:06.474" v="3307" actId="20577"/>
        <pc:sldMkLst>
          <pc:docMk/>
          <pc:sldMk cId="1059427901" sldId="330"/>
        </pc:sldMkLst>
        <pc:spChg chg="mod">
          <ac:chgData name="Hanan Swidan" userId="S::hswidan@stclaircollege.ca::67b6f55e-0b53-4c94-ae79-729165c37c3f" providerId="AD" clId="Web-{BDF14171-3493-8597-D5D5-95DB2332B852}" dt="2020-11-18T09:08:44.487" v="781" actId="20577"/>
          <ac:spMkLst>
            <pc:docMk/>
            <pc:sldMk cId="1059427901" sldId="330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2:00:06.474" v="3307" actId="20577"/>
          <ac:spMkLst>
            <pc:docMk/>
            <pc:sldMk cId="1059427901" sldId="330"/>
            <ac:spMk id="4" creationId="{D3E828C6-0877-46E7-BEE5-D508DACDE7A5}"/>
          </ac:spMkLst>
        </pc:spChg>
        <pc:spChg chg="add del mod">
          <ac:chgData name="Hanan Swidan" userId="S::hswidan@stclaircollege.ca::67b6f55e-0b53-4c94-ae79-729165c37c3f" providerId="AD" clId="Web-{BDF14171-3493-8597-D5D5-95DB2332B852}" dt="2020-11-18T09:09:43.941" v="821"/>
          <ac:spMkLst>
            <pc:docMk/>
            <pc:sldMk cId="1059427901" sldId="330"/>
            <ac:spMk id="5" creationId="{D0B1D221-E508-42CF-988F-C85A9C2D7113}"/>
          </ac:spMkLst>
        </pc:spChg>
        <pc:spChg chg="add del mod">
          <ac:chgData name="Hanan Swidan" userId="S::hswidan@stclaircollege.ca::67b6f55e-0b53-4c94-ae79-729165c37c3f" providerId="AD" clId="Web-{BDF14171-3493-8597-D5D5-95DB2332B852}" dt="2020-11-18T09:15:16.449" v="1092"/>
          <ac:spMkLst>
            <pc:docMk/>
            <pc:sldMk cId="1059427901" sldId="330"/>
            <ac:spMk id="8" creationId="{5128D80B-A0B7-4578-9130-F010F2FE1462}"/>
          </ac:spMkLst>
        </pc:spChg>
        <pc:spChg chg="add del mod">
          <ac:chgData name="Hanan Swidan" userId="S::hswidan@stclaircollege.ca::67b6f55e-0b53-4c94-ae79-729165c37c3f" providerId="AD" clId="Web-{BDF14171-3493-8597-D5D5-95DB2332B852}" dt="2020-11-18T09:16:03.387" v="1104"/>
          <ac:spMkLst>
            <pc:docMk/>
            <pc:sldMk cId="1059427901" sldId="330"/>
            <ac:spMk id="11" creationId="{C9C362CB-E16E-4EFA-BC2A-C5082EE24DF1}"/>
          </ac:spMkLst>
        </pc:spChg>
        <pc:spChg chg="add del mod">
          <ac:chgData name="Hanan Swidan" userId="S::hswidan@stclaircollege.ca::67b6f55e-0b53-4c94-ae79-729165c37c3f" providerId="AD" clId="Web-{BDF14171-3493-8597-D5D5-95DB2332B852}" dt="2020-11-18T09:16:55.248" v="1119"/>
          <ac:spMkLst>
            <pc:docMk/>
            <pc:sldMk cId="1059427901" sldId="330"/>
            <ac:spMk id="14" creationId="{CE1A9442-1286-4783-8A7F-FBDE956D4151}"/>
          </ac:spMkLst>
        </pc:spChg>
        <pc:picChg chg="add mod">
          <ac:chgData name="Hanan Swidan" userId="S::hswidan@stclaircollege.ca::67b6f55e-0b53-4c94-ae79-729165c37c3f" providerId="AD" clId="Web-{BDF14171-3493-8597-D5D5-95DB2332B852}" dt="2020-11-18T09:16:32.732" v="1114" actId="1076"/>
          <ac:picMkLst>
            <pc:docMk/>
            <pc:sldMk cId="1059427901" sldId="330"/>
            <ac:picMk id="3" creationId="{2F9825B5-80A2-4DBA-9CA2-A97A11F7261C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09:16:32.732" v="1113" actId="1076"/>
          <ac:picMkLst>
            <pc:docMk/>
            <pc:sldMk cId="1059427901" sldId="330"/>
            <ac:picMk id="7" creationId="{00CC7765-09BC-452A-9A46-3FE77BECB7B3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09:16:09.341" v="1105" actId="1076"/>
          <ac:picMkLst>
            <pc:docMk/>
            <pc:sldMk cId="1059427901" sldId="330"/>
            <ac:picMk id="10" creationId="{AC41FC6C-E23C-42D7-A330-B860B2F928D1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09:17:03.576" v="1121" actId="1076"/>
          <ac:picMkLst>
            <pc:docMk/>
            <pc:sldMk cId="1059427901" sldId="330"/>
            <ac:picMk id="13" creationId="{91D21A4B-6F35-4E0B-B012-83511C552DE3}"/>
          </ac:picMkLst>
        </pc:picChg>
      </pc:sldChg>
      <pc:sldChg chg="modSp add ord replId modNotes">
        <pc:chgData name="Hanan Swidan" userId="S::hswidan@stclaircollege.ca::67b6f55e-0b53-4c94-ae79-729165c37c3f" providerId="AD" clId="Web-{BDF14171-3493-8597-D5D5-95DB2332B852}" dt="2020-11-18T09:54:55.532" v="1526" actId="20577"/>
        <pc:sldMkLst>
          <pc:docMk/>
          <pc:sldMk cId="2472104784" sldId="331"/>
        </pc:sldMkLst>
        <pc:spChg chg="mod">
          <ac:chgData name="Hanan Swidan" userId="S::hswidan@stclaircollege.ca::67b6f55e-0b53-4c94-ae79-729165c37c3f" providerId="AD" clId="Web-{BDF14171-3493-8597-D5D5-95DB2332B852}" dt="2020-11-18T09:18:33.452" v="1143" actId="20577"/>
          <ac:spMkLst>
            <pc:docMk/>
            <pc:sldMk cId="2472104784" sldId="331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09:54:55.532" v="1526" actId="20577"/>
          <ac:spMkLst>
            <pc:docMk/>
            <pc:sldMk cId="2472104784" sldId="331"/>
            <ac:spMk id="4" creationId="{D3E828C6-0877-46E7-BEE5-D508DACDE7A5}"/>
          </ac:spMkLst>
        </pc:spChg>
      </pc:sldChg>
      <pc:sldChg chg="modSp add replId">
        <pc:chgData name="Hanan Swidan" userId="S::hswidan@stclaircollege.ca::67b6f55e-0b53-4c94-ae79-729165c37c3f" providerId="AD" clId="Web-{BDF14171-3493-8597-D5D5-95DB2332B852}" dt="2020-11-18T10:15:42.899" v="1918" actId="20577"/>
        <pc:sldMkLst>
          <pc:docMk/>
          <pc:sldMk cId="993338668" sldId="332"/>
        </pc:sldMkLst>
        <pc:spChg chg="mod">
          <ac:chgData name="Hanan Swidan" userId="S::hswidan@stclaircollege.ca::67b6f55e-0b53-4c94-ae79-729165c37c3f" providerId="AD" clId="Web-{BDF14171-3493-8597-D5D5-95DB2332B852}" dt="2020-11-18T10:15:42.899" v="1918" actId="20577"/>
          <ac:spMkLst>
            <pc:docMk/>
            <pc:sldMk cId="993338668" sldId="332"/>
            <ac:spMk id="4" creationId="{D3E828C6-0877-46E7-BEE5-D508DACDE7A5}"/>
          </ac:spMkLst>
        </pc:spChg>
      </pc:sldChg>
      <pc:sldChg chg="addSp delSp modSp add del replId">
        <pc:chgData name="Hanan Swidan" userId="S::hswidan@stclaircollege.ca::67b6f55e-0b53-4c94-ae79-729165c37c3f" providerId="AD" clId="Web-{BDF14171-3493-8597-D5D5-95DB2332B852}" dt="2020-11-18T11:27:03.944" v="2245" actId="20577"/>
        <pc:sldMkLst>
          <pc:docMk/>
          <pc:sldMk cId="2906460541" sldId="333"/>
        </pc:sldMkLst>
        <pc:spChg chg="mod">
          <ac:chgData name="Hanan Swidan" userId="S::hswidan@stclaircollege.ca::67b6f55e-0b53-4c94-ae79-729165c37c3f" providerId="AD" clId="Web-{BDF14171-3493-8597-D5D5-95DB2332B852}" dt="2020-11-18T11:22:12.911" v="2085" actId="20577"/>
          <ac:spMkLst>
            <pc:docMk/>
            <pc:sldMk cId="2906460541" sldId="333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27:03.944" v="2245" actId="20577"/>
          <ac:spMkLst>
            <pc:docMk/>
            <pc:sldMk cId="2906460541" sldId="333"/>
            <ac:spMk id="4" creationId="{D3E828C6-0877-46E7-BEE5-D508DACDE7A5}"/>
          </ac:spMkLst>
        </pc:spChg>
        <pc:picChg chg="add del mod">
          <ac:chgData name="Hanan Swidan" userId="S::hswidan@stclaircollege.ca::67b6f55e-0b53-4c94-ae79-729165c37c3f" providerId="AD" clId="Web-{BDF14171-3493-8597-D5D5-95DB2332B852}" dt="2020-11-18T11:23:43.365" v="2162"/>
          <ac:picMkLst>
            <pc:docMk/>
            <pc:sldMk cId="2906460541" sldId="333"/>
            <ac:picMk id="3" creationId="{2B2C5243-38C9-4267-8F13-7AB86E39C6AC}"/>
          </ac:picMkLst>
        </pc:picChg>
      </pc:sldChg>
      <pc:sldChg chg="modSp add replId">
        <pc:chgData name="Hanan Swidan" userId="S::hswidan@stclaircollege.ca::67b6f55e-0b53-4c94-ae79-729165c37c3f" providerId="AD" clId="Web-{BDF14171-3493-8597-D5D5-95DB2332B852}" dt="2020-11-18T11:12:11.049" v="2039" actId="20577"/>
        <pc:sldMkLst>
          <pc:docMk/>
          <pc:sldMk cId="2146269306" sldId="334"/>
        </pc:sldMkLst>
        <pc:spChg chg="mod">
          <ac:chgData name="Hanan Swidan" userId="S::hswidan@stclaircollege.ca::67b6f55e-0b53-4c94-ae79-729165c37c3f" providerId="AD" clId="Web-{BDF14171-3493-8597-D5D5-95DB2332B852}" dt="2020-11-18T11:12:11.049" v="2039" actId="20577"/>
          <ac:spMkLst>
            <pc:docMk/>
            <pc:sldMk cId="2146269306" sldId="334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11:30.689" v="2028" actId="20577"/>
          <ac:spMkLst>
            <pc:docMk/>
            <pc:sldMk cId="2146269306" sldId="334"/>
            <ac:spMk id="4" creationId="{D3E828C6-0877-46E7-BEE5-D508DACDE7A5}"/>
          </ac:spMkLst>
        </pc:spChg>
      </pc:sldChg>
      <pc:sldChg chg="modSp add ord replId">
        <pc:chgData name="Hanan Swidan" userId="S::hswidan@stclaircollege.ca::67b6f55e-0b53-4c94-ae79-729165c37c3f" providerId="AD" clId="Web-{BDF14171-3493-8597-D5D5-95DB2332B852}" dt="2020-11-18T11:22:17.427" v="2116" actId="20577"/>
        <pc:sldMkLst>
          <pc:docMk/>
          <pc:sldMk cId="1152869155" sldId="335"/>
        </pc:sldMkLst>
        <pc:spChg chg="mod">
          <ac:chgData name="Hanan Swidan" userId="S::hswidan@stclaircollege.ca::67b6f55e-0b53-4c94-ae79-729165c37c3f" providerId="AD" clId="Web-{BDF14171-3493-8597-D5D5-95DB2332B852}" dt="2020-11-18T11:22:17.427" v="2116" actId="20577"/>
          <ac:spMkLst>
            <pc:docMk/>
            <pc:sldMk cId="1152869155" sldId="335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21:47.630" v="2079" actId="20577"/>
          <ac:spMkLst>
            <pc:docMk/>
            <pc:sldMk cId="1152869155" sldId="335"/>
            <ac:spMk id="4" creationId="{D3E828C6-0877-46E7-BEE5-D508DACDE7A5}"/>
          </ac:spMkLst>
        </pc:spChg>
      </pc:sldChg>
      <pc:sldChg chg="modSp add del replId modNotes">
        <pc:chgData name="Hanan Swidan" userId="S::hswidan@stclaircollege.ca::67b6f55e-0b53-4c94-ae79-729165c37c3f" providerId="AD" clId="Web-{BDF14171-3493-8597-D5D5-95DB2332B852}" dt="2020-11-18T11:37:47.276" v="2262"/>
        <pc:sldMkLst>
          <pc:docMk/>
          <pc:sldMk cId="1614371547" sldId="336"/>
        </pc:sldMkLst>
        <pc:spChg chg="mod">
          <ac:chgData name="Hanan Swidan" userId="S::hswidan@stclaircollege.ca::67b6f55e-0b53-4c94-ae79-729165c37c3f" providerId="AD" clId="Web-{BDF14171-3493-8597-D5D5-95DB2332B852}" dt="2020-11-18T11:26:59.304" v="2242" actId="20577"/>
          <ac:spMkLst>
            <pc:docMk/>
            <pc:sldMk cId="1614371547" sldId="336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37:03.463" v="2252" actId="14100"/>
          <ac:spMkLst>
            <pc:docMk/>
            <pc:sldMk cId="1614371547" sldId="336"/>
            <ac:spMk id="4" creationId="{D3E828C6-0877-46E7-BEE5-D508DACDE7A5}"/>
          </ac:spMkLst>
        </pc:sp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1:52:40.470" v="3029" actId="1076"/>
        <pc:sldMkLst>
          <pc:docMk/>
          <pc:sldMk cId="519029624" sldId="337"/>
        </pc:sldMkLst>
        <pc:spChg chg="mod">
          <ac:chgData name="Hanan Swidan" userId="S::hswidan@stclaircollege.ca::67b6f55e-0b53-4c94-ae79-729165c37c3f" providerId="AD" clId="Web-{BDF14171-3493-8597-D5D5-95DB2332B852}" dt="2020-11-18T11:37:37.479" v="2256" actId="20577"/>
          <ac:spMkLst>
            <pc:docMk/>
            <pc:sldMk cId="519029624" sldId="337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1:52:31.970" v="3023" actId="20577"/>
          <ac:spMkLst>
            <pc:docMk/>
            <pc:sldMk cId="519029624" sldId="337"/>
            <ac:spMk id="4" creationId="{D3E828C6-0877-46E7-BEE5-D508DACDE7A5}"/>
          </ac:spMkLst>
        </pc:spChg>
        <pc:picChg chg="add del mod">
          <ac:chgData name="Hanan Swidan" userId="S::hswidan@stclaircollege.ca::67b6f55e-0b53-4c94-ae79-729165c37c3f" providerId="AD" clId="Web-{BDF14171-3493-8597-D5D5-95DB2332B852}" dt="2020-11-18T11:51:23.375" v="2965"/>
          <ac:picMkLst>
            <pc:docMk/>
            <pc:sldMk cId="519029624" sldId="337"/>
            <ac:picMk id="3" creationId="{617F88A0-CE3A-4C95-B76E-A5D8E65285A7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1:52:40.470" v="3029" actId="1076"/>
          <ac:picMkLst>
            <pc:docMk/>
            <pc:sldMk cId="519029624" sldId="337"/>
            <ac:picMk id="5" creationId="{36FA47B9-5DCD-45F1-A204-8E977DECF116}"/>
          </ac:picMkLst>
        </pc:pic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1:55:37.128" v="3100" actId="20577"/>
        <pc:sldMkLst>
          <pc:docMk/>
          <pc:sldMk cId="2320061095" sldId="338"/>
        </pc:sldMkLst>
        <pc:spChg chg="mod">
          <ac:chgData name="Hanan Swidan" userId="S::hswidan@stclaircollege.ca::67b6f55e-0b53-4c94-ae79-729165c37c3f" providerId="AD" clId="Web-{BDF14171-3493-8597-D5D5-95DB2332B852}" dt="2020-11-18T11:55:37.128" v="3100" actId="20577"/>
          <ac:spMkLst>
            <pc:docMk/>
            <pc:sldMk cId="2320061095" sldId="338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BDF14171-3493-8597-D5D5-95DB2332B852}" dt="2020-11-18T11:53:54.628" v="3075" actId="1076"/>
          <ac:picMkLst>
            <pc:docMk/>
            <pc:sldMk cId="2320061095" sldId="338"/>
            <ac:picMk id="3" creationId="{FF67BCC7-4118-498D-BDF4-ECBBE6EEAD06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11:53:47.190" v="3065"/>
          <ac:picMkLst>
            <pc:docMk/>
            <pc:sldMk cId="2320061095" sldId="338"/>
            <ac:picMk id="5" creationId="{36FA47B9-5DCD-45F1-A204-8E977DECF116}"/>
          </ac:picMkLst>
        </pc:pic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2:26:37.209" v="4066" actId="20577"/>
        <pc:sldMkLst>
          <pc:docMk/>
          <pc:sldMk cId="451396617" sldId="339"/>
        </pc:sldMkLst>
        <pc:spChg chg="mod">
          <ac:chgData name="Hanan Swidan" userId="S::hswidan@stclaircollege.ca::67b6f55e-0b53-4c94-ae79-729165c37c3f" providerId="AD" clId="Web-{BDF14171-3493-8597-D5D5-95DB2332B852}" dt="2020-11-18T12:26:37.209" v="4066" actId="20577"/>
          <ac:spMkLst>
            <pc:docMk/>
            <pc:sldMk cId="451396617" sldId="339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1:56:51.144" v="3113"/>
          <ac:picMkLst>
            <pc:docMk/>
            <pc:sldMk cId="451396617" sldId="339"/>
            <ac:picMk id="3" creationId="{FF67BCC7-4118-498D-BDF4-ECBBE6EEAD06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2:24:46.256" v="3978" actId="1076"/>
          <ac:picMkLst>
            <pc:docMk/>
            <pc:sldMk cId="451396617" sldId="339"/>
            <ac:picMk id="5" creationId="{AC4669BC-AE5D-4DF3-821B-9AE7CEBC491A}"/>
          </ac:picMkLst>
        </pc:picChg>
      </pc:sldChg>
      <pc:sldChg chg="addSp delSp modSp add replId">
        <pc:chgData name="Hanan Swidan" userId="S::hswidan@stclaircollege.ca::67b6f55e-0b53-4c94-ae79-729165c37c3f" providerId="AD" clId="Web-{BDF14171-3493-8597-D5D5-95DB2332B852}" dt="2020-11-18T12:52:25.038" v="4156" actId="1076"/>
        <pc:sldMkLst>
          <pc:docMk/>
          <pc:sldMk cId="2375159942" sldId="340"/>
        </pc:sldMkLst>
        <pc:spChg chg="mod">
          <ac:chgData name="Hanan Swidan" userId="S::hswidan@stclaircollege.ca::67b6f55e-0b53-4c94-ae79-729165c37c3f" providerId="AD" clId="Web-{BDF14171-3493-8597-D5D5-95DB2332B852}" dt="2020-11-18T12:51:03.725" v="4148" actId="20577"/>
          <ac:spMkLst>
            <pc:docMk/>
            <pc:sldMk cId="2375159942" sldId="340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BDF14171-3493-8597-D5D5-95DB2332B852}" dt="2020-11-18T12:51:09.584" v="4153" actId="1076"/>
          <ac:picMkLst>
            <pc:docMk/>
            <pc:sldMk cId="2375159942" sldId="340"/>
            <ac:picMk id="3" creationId="{82C1BEE9-B099-4D92-903A-7B63D8695721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12:50:50.256" v="4146"/>
          <ac:picMkLst>
            <pc:docMk/>
            <pc:sldMk cId="2375159942" sldId="340"/>
            <ac:picMk id="5" creationId="{AC4669BC-AE5D-4DF3-821B-9AE7CEBC491A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2:52:25.038" v="4156" actId="1076"/>
          <ac:picMkLst>
            <pc:docMk/>
            <pc:sldMk cId="2375159942" sldId="340"/>
            <ac:picMk id="6" creationId="{EA9C6586-2CAC-409F-BB9B-494D92DAEBD0}"/>
          </ac:picMkLst>
        </pc:pic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3:11:02.277" v="4311" actId="1076"/>
        <pc:sldMkLst>
          <pc:docMk/>
          <pc:sldMk cId="1898164881" sldId="341"/>
        </pc:sldMkLst>
        <pc:spChg chg="mod">
          <ac:chgData name="Hanan Swidan" userId="S::hswidan@stclaircollege.ca::67b6f55e-0b53-4c94-ae79-729165c37c3f" providerId="AD" clId="Web-{BDF14171-3493-8597-D5D5-95DB2332B852}" dt="2020-11-18T13:11:01.308" v="4305" actId="20577"/>
          <ac:spMkLst>
            <pc:docMk/>
            <pc:sldMk cId="1898164881" sldId="341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2:54:14.976" v="4178"/>
          <ac:picMkLst>
            <pc:docMk/>
            <pc:sldMk cId="1898164881" sldId="341"/>
            <ac:picMk id="3" creationId="{82C1BEE9-B099-4D92-903A-7B63D8695721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3:11:02.277" v="4311" actId="1076"/>
          <ac:picMkLst>
            <pc:docMk/>
            <pc:sldMk cId="1898164881" sldId="341"/>
            <ac:picMk id="5" creationId="{49586258-EB85-4092-96A8-C86430CB5558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12:54:14.976" v="4177"/>
          <ac:picMkLst>
            <pc:docMk/>
            <pc:sldMk cId="1898164881" sldId="341"/>
            <ac:picMk id="6" creationId="{EA9C6586-2CAC-409F-BB9B-494D92DAEBD0}"/>
          </ac:picMkLst>
        </pc:picChg>
      </pc:sldChg>
      <pc:sldChg chg="delSp modSp add replId modNotes">
        <pc:chgData name="Hanan Swidan" userId="S::hswidan@stclaircollege.ca::67b6f55e-0b53-4c94-ae79-729165c37c3f" providerId="AD" clId="Web-{BDF14171-3493-8597-D5D5-95DB2332B852}" dt="2020-11-18T13:19:16.029" v="4399" actId="20577"/>
        <pc:sldMkLst>
          <pc:docMk/>
          <pc:sldMk cId="1099651278" sldId="342"/>
        </pc:sldMkLst>
        <pc:spChg chg="mod">
          <ac:chgData name="Hanan Swidan" userId="S::hswidan@stclaircollege.ca::67b6f55e-0b53-4c94-ae79-729165c37c3f" providerId="AD" clId="Web-{BDF14171-3493-8597-D5D5-95DB2332B852}" dt="2020-11-18T13:19:16.029" v="4399" actId="20577"/>
          <ac:spMkLst>
            <pc:docMk/>
            <pc:sldMk cId="1099651278" sldId="342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3:12:58.355" v="4314"/>
          <ac:picMkLst>
            <pc:docMk/>
            <pc:sldMk cId="1099651278" sldId="342"/>
            <ac:picMk id="5" creationId="{49586258-EB85-4092-96A8-C86430CB5558}"/>
          </ac:picMkLst>
        </pc:picChg>
      </pc:sldChg>
      <pc:sldChg chg="addSp delSp modSp add ord replId modNotes">
        <pc:chgData name="Hanan Swidan" userId="S::hswidan@stclaircollege.ca::67b6f55e-0b53-4c94-ae79-729165c37c3f" providerId="AD" clId="Web-{BDF14171-3493-8597-D5D5-95DB2332B852}" dt="2020-11-18T13:30:48.750" v="4727" actId="20577"/>
        <pc:sldMkLst>
          <pc:docMk/>
          <pc:sldMk cId="1170820978" sldId="343"/>
        </pc:sldMkLst>
        <pc:spChg chg="mod">
          <ac:chgData name="Hanan Swidan" userId="S::hswidan@stclaircollege.ca::67b6f55e-0b53-4c94-ae79-729165c37c3f" providerId="AD" clId="Web-{BDF14171-3493-8597-D5D5-95DB2332B852}" dt="2020-11-18T13:30:48.750" v="4727" actId="20577"/>
          <ac:spMkLst>
            <pc:docMk/>
            <pc:sldMk cId="1170820978" sldId="343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BDF14171-3493-8597-D5D5-95DB2332B852}" dt="2020-11-18T13:28:33.781" v="4719" actId="14100"/>
          <ac:picMkLst>
            <pc:docMk/>
            <pc:sldMk cId="1170820978" sldId="343"/>
            <ac:picMk id="3" creationId="{4F75AFEA-2875-4EB3-B9F9-B3CC26860D66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13:19:49.357" v="4449"/>
          <ac:picMkLst>
            <pc:docMk/>
            <pc:sldMk cId="1170820978" sldId="343"/>
            <ac:picMk id="5" creationId="{49586258-EB85-4092-96A8-C86430CB5558}"/>
          </ac:picMkLst>
        </pc:picChg>
      </pc:sldChg>
      <pc:sldChg chg="addSp delSp modSp add replId">
        <pc:chgData name="Hanan Swidan" userId="S::hswidan@stclaircollege.ca::67b6f55e-0b53-4c94-ae79-729165c37c3f" providerId="AD" clId="Web-{BDF14171-3493-8597-D5D5-95DB2332B852}" dt="2020-11-18T13:33:09.938" v="4838" actId="20577"/>
        <pc:sldMkLst>
          <pc:docMk/>
          <pc:sldMk cId="4033560129" sldId="344"/>
        </pc:sldMkLst>
        <pc:spChg chg="mod">
          <ac:chgData name="Hanan Swidan" userId="S::hswidan@stclaircollege.ca::67b6f55e-0b53-4c94-ae79-729165c37c3f" providerId="AD" clId="Web-{BDF14171-3493-8597-D5D5-95DB2332B852}" dt="2020-11-18T13:33:09.938" v="4838" actId="20577"/>
          <ac:spMkLst>
            <pc:docMk/>
            <pc:sldMk cId="4033560129" sldId="344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3:32:03.782" v="4765"/>
          <ac:picMkLst>
            <pc:docMk/>
            <pc:sldMk cId="4033560129" sldId="344"/>
            <ac:picMk id="3" creationId="{4F75AFEA-2875-4EB3-B9F9-B3CC26860D66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3:32:13.141" v="4770" actId="14100"/>
          <ac:picMkLst>
            <pc:docMk/>
            <pc:sldMk cId="4033560129" sldId="344"/>
            <ac:picMk id="5" creationId="{17803D89-3AFE-4F4C-B61C-FB1C46A53E0D}"/>
          </ac:picMkLst>
        </pc:pic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4:04:10.522" v="5095" actId="20577"/>
        <pc:sldMkLst>
          <pc:docMk/>
          <pc:sldMk cId="2528092625" sldId="345"/>
        </pc:sldMkLst>
        <pc:spChg chg="mod">
          <ac:chgData name="Hanan Swidan" userId="S::hswidan@stclaircollege.ca::67b6f55e-0b53-4c94-ae79-729165c37c3f" providerId="AD" clId="Web-{BDF14171-3493-8597-D5D5-95DB2332B852}" dt="2020-11-18T14:04:10.522" v="5095" actId="20577"/>
          <ac:spMkLst>
            <pc:docMk/>
            <pc:sldMk cId="2528092625" sldId="345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BDF14171-3493-8597-D5D5-95DB2332B852}" dt="2020-11-18T14:02:56.928" v="4896" actId="1076"/>
          <ac:picMkLst>
            <pc:docMk/>
            <pc:sldMk cId="2528092625" sldId="345"/>
            <ac:picMk id="3" creationId="{FF9F88C3-6DF1-4304-B2E5-E5399395B66F}"/>
          </ac:picMkLst>
        </pc:picChg>
        <pc:picChg chg="del">
          <ac:chgData name="Hanan Swidan" userId="S::hswidan@stclaircollege.ca::67b6f55e-0b53-4c94-ae79-729165c37c3f" providerId="AD" clId="Web-{BDF14171-3493-8597-D5D5-95DB2332B852}" dt="2020-11-18T13:35:43.830" v="4842"/>
          <ac:picMkLst>
            <pc:docMk/>
            <pc:sldMk cId="2528092625" sldId="345"/>
            <ac:picMk id="5" creationId="{17803D89-3AFE-4F4C-B61C-FB1C46A53E0D}"/>
          </ac:picMkLst>
        </pc:picChg>
      </pc:sldChg>
      <pc:sldChg chg="addSp delSp modSp add replId modNotes">
        <pc:chgData name="Hanan Swidan" userId="S::hswidan@stclaircollege.ca::67b6f55e-0b53-4c94-ae79-729165c37c3f" providerId="AD" clId="Web-{BDF14171-3493-8597-D5D5-95DB2332B852}" dt="2020-11-18T14:08:28.945" v="5312" actId="20577"/>
        <pc:sldMkLst>
          <pc:docMk/>
          <pc:sldMk cId="1970923974" sldId="346"/>
        </pc:sldMkLst>
        <pc:spChg chg="mod">
          <ac:chgData name="Hanan Swidan" userId="S::hswidan@stclaircollege.ca::67b6f55e-0b53-4c94-ae79-729165c37c3f" providerId="AD" clId="Web-{BDF14171-3493-8597-D5D5-95DB2332B852}" dt="2020-11-18T14:08:28.945" v="5312" actId="20577"/>
          <ac:spMkLst>
            <pc:docMk/>
            <pc:sldMk cId="1970923974" sldId="346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4:07:32.054" v="5209"/>
          <ac:picMkLst>
            <pc:docMk/>
            <pc:sldMk cId="1970923974" sldId="346"/>
            <ac:picMk id="3" creationId="{FF9F88C3-6DF1-4304-B2E5-E5399395B66F}"/>
          </ac:picMkLst>
        </pc:picChg>
        <pc:picChg chg="add mod">
          <ac:chgData name="Hanan Swidan" userId="S::hswidan@stclaircollege.ca::67b6f55e-0b53-4c94-ae79-729165c37c3f" providerId="AD" clId="Web-{BDF14171-3493-8597-D5D5-95DB2332B852}" dt="2020-11-18T14:07:38.366" v="5217" actId="1076"/>
          <ac:picMkLst>
            <pc:docMk/>
            <pc:sldMk cId="1970923974" sldId="346"/>
            <ac:picMk id="5" creationId="{DA0C1CA4-0BFA-4BE5-BB9E-00480EC29936}"/>
          </ac:picMkLst>
        </pc:picChg>
      </pc:sldChg>
      <pc:sldChg chg="delSp modSp add replId">
        <pc:chgData name="Hanan Swidan" userId="S::hswidan@stclaircollege.ca::67b6f55e-0b53-4c94-ae79-729165c37c3f" providerId="AD" clId="Web-{BDF14171-3493-8597-D5D5-95DB2332B852}" dt="2020-11-18T14:08:59.195" v="5334"/>
        <pc:sldMkLst>
          <pc:docMk/>
          <pc:sldMk cId="2769335184" sldId="347"/>
        </pc:sldMkLst>
        <pc:spChg chg="mod">
          <ac:chgData name="Hanan Swidan" userId="S::hswidan@stclaircollege.ca::67b6f55e-0b53-4c94-ae79-729165c37c3f" providerId="AD" clId="Web-{BDF14171-3493-8597-D5D5-95DB2332B852}" dt="2020-11-18T14:08:55.914" v="5328" actId="20577"/>
          <ac:spMkLst>
            <pc:docMk/>
            <pc:sldMk cId="2769335184" sldId="347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BDF14171-3493-8597-D5D5-95DB2332B852}" dt="2020-11-18T14:08:58.757" v="5332" actId="20577"/>
          <ac:spMkLst>
            <pc:docMk/>
            <pc:sldMk cId="2769335184" sldId="347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BDF14171-3493-8597-D5D5-95DB2332B852}" dt="2020-11-18T14:08:59.195" v="5334"/>
          <ac:picMkLst>
            <pc:docMk/>
            <pc:sldMk cId="2769335184" sldId="347"/>
            <ac:picMk id="5" creationId="{DA0C1CA4-0BFA-4BE5-BB9E-00480EC29936}"/>
          </ac:picMkLst>
        </pc:picChg>
      </pc:sldChg>
      <pc:sldChg chg="modSp add replId">
        <pc:chgData name="Hanan Swidan" userId="S::hswidan@stclaircollege.ca::67b6f55e-0b53-4c94-ae79-729165c37c3f" providerId="AD" clId="Web-{BDF14171-3493-8597-D5D5-95DB2332B852}" dt="2020-11-18T14:09:25.898" v="5358" actId="20577"/>
        <pc:sldMkLst>
          <pc:docMk/>
          <pc:sldMk cId="2055825823" sldId="348"/>
        </pc:sldMkLst>
        <pc:spChg chg="mod">
          <ac:chgData name="Hanan Swidan" userId="S::hswidan@stclaircollege.ca::67b6f55e-0b53-4c94-ae79-729165c37c3f" providerId="AD" clId="Web-{BDF14171-3493-8597-D5D5-95DB2332B852}" dt="2020-11-18T14:09:25.898" v="5358" actId="20577"/>
          <ac:spMkLst>
            <pc:docMk/>
            <pc:sldMk cId="2055825823" sldId="348"/>
            <ac:spMk id="2" creationId="{DBC78438-5966-4308-AF66-B1E2D31E240A}"/>
          </ac:spMkLst>
        </pc:spChg>
      </pc:sldChg>
    </pc:docChg>
  </pc:docChgLst>
  <pc:docChgLst>
    <pc:chgData name="Hanan Swidan" userId="S::hswidan@stclaircollege.ca::67b6f55e-0b53-4c94-ae79-729165c37c3f" providerId="AD" clId="Web-{FA00DDE8-2B66-E7A8-AECA-98A6BF8B82F6}"/>
    <pc:docChg chg="modSld">
      <pc:chgData name="Hanan Swidan" userId="S::hswidan@stclaircollege.ca::67b6f55e-0b53-4c94-ae79-729165c37c3f" providerId="AD" clId="Web-{FA00DDE8-2B66-E7A8-AECA-98A6BF8B82F6}" dt="2020-11-19T03:49:17.878" v="7"/>
      <pc:docMkLst>
        <pc:docMk/>
      </pc:docMkLst>
      <pc:sldChg chg="modNotes">
        <pc:chgData name="Hanan Swidan" userId="S::hswidan@stclaircollege.ca::67b6f55e-0b53-4c94-ae79-729165c37c3f" providerId="AD" clId="Web-{FA00DDE8-2B66-E7A8-AECA-98A6BF8B82F6}" dt="2020-11-19T03:48:43.159" v="0"/>
        <pc:sldMkLst>
          <pc:docMk/>
          <pc:sldMk cId="1397547356" sldId="256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8:49.940" v="2"/>
        <pc:sldMkLst>
          <pc:docMk/>
          <pc:sldMk cId="3093892987" sldId="323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8:55.284" v="4"/>
        <pc:sldMkLst>
          <pc:docMk/>
          <pc:sldMk cId="3529599578" sldId="329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8:52.784" v="3"/>
        <pc:sldMkLst>
          <pc:docMk/>
          <pc:sldMk cId="1059427901" sldId="330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8:58.159" v="5"/>
        <pc:sldMkLst>
          <pc:docMk/>
          <pc:sldMk cId="2472104784" sldId="331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9:05.940" v="6"/>
        <pc:sldMkLst>
          <pc:docMk/>
          <pc:sldMk cId="519029624" sldId="337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9:17.878" v="7"/>
        <pc:sldMkLst>
          <pc:docMk/>
          <pc:sldMk cId="1898164881" sldId="341"/>
        </pc:sldMkLst>
      </pc:sldChg>
      <pc:sldChg chg="modNotes">
        <pc:chgData name="Hanan Swidan" userId="S::hswidan@stclaircollege.ca::67b6f55e-0b53-4c94-ae79-729165c37c3f" providerId="AD" clId="Web-{FA00DDE8-2B66-E7A8-AECA-98A6BF8B82F6}" dt="2020-11-19T03:48:46.612" v="1"/>
        <pc:sldMkLst>
          <pc:docMk/>
          <pc:sldMk cId="3570786795" sldId="353"/>
        </pc:sldMkLst>
      </pc:sldChg>
    </pc:docChg>
  </pc:docChgLst>
  <pc:docChgLst>
    <pc:chgData name="Hanan Swidan" userId="S::hswidan@stclaircollege.ca::67b6f55e-0b53-4c94-ae79-729165c37c3f" providerId="AD" clId="Web-{0A5305F6-9CC7-C56F-C1AB-1012984EEF65}"/>
    <pc:docChg chg="addSld delSld modSld sldOrd">
      <pc:chgData name="Hanan Swidan" userId="S::hswidan@stclaircollege.ca::67b6f55e-0b53-4c94-ae79-729165c37c3f" providerId="AD" clId="Web-{0A5305F6-9CC7-C56F-C1AB-1012984EEF65}" dt="2020-11-19T01:34:53.190" v="2764" actId="20577"/>
      <pc:docMkLst>
        <pc:docMk/>
      </pc:docMkLst>
      <pc:sldChg chg="delSp modSp del">
        <pc:chgData name="Hanan Swidan" userId="S::hswidan@stclaircollege.ca::67b6f55e-0b53-4c94-ae79-729165c37c3f" providerId="AD" clId="Web-{0A5305F6-9CC7-C56F-C1AB-1012984EEF65}" dt="2020-11-19T00:59:58.962" v="1773"/>
        <pc:sldMkLst>
          <pc:docMk/>
          <pc:sldMk cId="2566775036" sldId="294"/>
        </pc:sldMkLst>
        <pc:spChg chg="mod">
          <ac:chgData name="Hanan Swidan" userId="S::hswidan@stclaircollege.ca::67b6f55e-0b53-4c94-ae79-729165c37c3f" providerId="AD" clId="Web-{0A5305F6-9CC7-C56F-C1AB-1012984EEF65}" dt="2020-11-19T00:59:43.431" v="1766" actId="20577"/>
          <ac:spMkLst>
            <pc:docMk/>
            <pc:sldMk cId="2566775036" sldId="294"/>
            <ac:spMk id="2" creationId="{243BB551-FCAA-40EA-9267-A49A7ECE9193}"/>
          </ac:spMkLst>
        </pc:spChg>
        <pc:spChg chg="mod">
          <ac:chgData name="Hanan Swidan" userId="S::hswidan@stclaircollege.ca::67b6f55e-0b53-4c94-ae79-729165c37c3f" providerId="AD" clId="Web-{0A5305F6-9CC7-C56F-C1AB-1012984EEF65}" dt="2020-11-19T00:59:52.775" v="1770" actId="20577"/>
          <ac:spMkLst>
            <pc:docMk/>
            <pc:sldMk cId="2566775036" sldId="294"/>
            <ac:spMk id="3" creationId="{A9CA101F-BA1A-49B0-A47C-F9ECDA26AB8C}"/>
          </ac:spMkLst>
        </pc:spChg>
        <pc:picChg chg="del">
          <ac:chgData name="Hanan Swidan" userId="S::hswidan@stclaircollege.ca::67b6f55e-0b53-4c94-ae79-729165c37c3f" providerId="AD" clId="Web-{0A5305F6-9CC7-C56F-C1AB-1012984EEF65}" dt="2020-11-19T00:59:49.446" v="1769"/>
          <ac:picMkLst>
            <pc:docMk/>
            <pc:sldMk cId="2566775036" sldId="294"/>
            <ac:picMk id="6" creationId="{0AF6EAE6-69E8-4E56-BEF8-AB5EDDDE8031}"/>
          </ac:picMkLst>
        </pc:picChg>
      </pc:sldChg>
      <pc:sldChg chg="del">
        <pc:chgData name="Hanan Swidan" userId="S::hswidan@stclaircollege.ca::67b6f55e-0b53-4c94-ae79-729165c37c3f" providerId="AD" clId="Web-{0A5305F6-9CC7-C56F-C1AB-1012984EEF65}" dt="2020-11-19T00:56:02.944" v="1738"/>
        <pc:sldMkLst>
          <pc:docMk/>
          <pc:sldMk cId="2479779436" sldId="297"/>
        </pc:sldMkLst>
      </pc:sldChg>
      <pc:sldChg chg="modNotes">
        <pc:chgData name="Hanan Swidan" userId="S::hswidan@stclaircollege.ca::67b6f55e-0b53-4c94-ae79-729165c37c3f" providerId="AD" clId="Web-{0A5305F6-9CC7-C56F-C1AB-1012984EEF65}" dt="2020-11-19T01:15:54.083" v="2287"/>
        <pc:sldMkLst>
          <pc:docMk/>
          <pc:sldMk cId="3093892987" sldId="323"/>
        </pc:sldMkLst>
      </pc:sldChg>
      <pc:sldChg chg="modSp">
        <pc:chgData name="Hanan Swidan" userId="S::hswidan@stclaircollege.ca::67b6f55e-0b53-4c94-ae79-729165c37c3f" providerId="AD" clId="Web-{0A5305F6-9CC7-C56F-C1AB-1012984EEF65}" dt="2020-11-19T00:29:36.753" v="4" actId="20577"/>
        <pc:sldMkLst>
          <pc:docMk/>
          <pc:sldMk cId="662529123" sldId="328"/>
        </pc:sldMkLst>
        <pc:spChg chg="mod">
          <ac:chgData name="Hanan Swidan" userId="S::hswidan@stclaircollege.ca::67b6f55e-0b53-4c94-ae79-729165c37c3f" providerId="AD" clId="Web-{0A5305F6-9CC7-C56F-C1AB-1012984EEF65}" dt="2020-11-19T00:29:36.753" v="4" actId="20577"/>
          <ac:spMkLst>
            <pc:docMk/>
            <pc:sldMk cId="662529123" sldId="328"/>
            <ac:spMk id="2" creationId="{531C6BFC-B480-473D-8860-F899FDD690E3}"/>
          </ac:spMkLst>
        </pc:spChg>
      </pc:sldChg>
      <pc:sldChg chg="ord modNotes">
        <pc:chgData name="Hanan Swidan" userId="S::hswidan@stclaircollege.ca::67b6f55e-0b53-4c94-ae79-729165c37c3f" providerId="AD" clId="Web-{0A5305F6-9CC7-C56F-C1AB-1012984EEF65}" dt="2020-11-19T01:18:24.850" v="2377"/>
        <pc:sldMkLst>
          <pc:docMk/>
          <pc:sldMk cId="3529599578" sldId="329"/>
        </pc:sldMkLst>
      </pc:sldChg>
      <pc:sldChg chg="modNotes">
        <pc:chgData name="Hanan Swidan" userId="S::hswidan@stclaircollege.ca::67b6f55e-0b53-4c94-ae79-729165c37c3f" providerId="AD" clId="Web-{0A5305F6-9CC7-C56F-C1AB-1012984EEF65}" dt="2020-11-19T01:19:50.023" v="2429"/>
        <pc:sldMkLst>
          <pc:docMk/>
          <pc:sldMk cId="1059427901" sldId="330"/>
        </pc:sldMkLst>
      </pc:sldChg>
      <pc:sldChg chg="modSp modNotes">
        <pc:chgData name="Hanan Swidan" userId="S::hswidan@stclaircollege.ca::67b6f55e-0b53-4c94-ae79-729165c37c3f" providerId="AD" clId="Web-{0A5305F6-9CC7-C56F-C1AB-1012984EEF65}" dt="2020-11-19T01:25:36.136" v="2592" actId="20577"/>
        <pc:sldMkLst>
          <pc:docMk/>
          <pc:sldMk cId="2472104784" sldId="331"/>
        </pc:sldMkLst>
        <pc:spChg chg="mod">
          <ac:chgData name="Hanan Swidan" userId="S::hswidan@stclaircollege.ca::67b6f55e-0b53-4c94-ae79-729165c37c3f" providerId="AD" clId="Web-{0A5305F6-9CC7-C56F-C1AB-1012984EEF65}" dt="2020-11-19T01:25:36.136" v="2592" actId="20577"/>
          <ac:spMkLst>
            <pc:docMk/>
            <pc:sldMk cId="2472104784" sldId="331"/>
            <ac:spMk id="4" creationId="{D3E828C6-0877-46E7-BEE5-D508DACDE7A5}"/>
          </ac:spMkLst>
        </pc:spChg>
      </pc:sldChg>
      <pc:sldChg chg="addSp modSp">
        <pc:chgData name="Hanan Swidan" userId="S::hswidan@stclaircollege.ca::67b6f55e-0b53-4c94-ae79-729165c37c3f" providerId="AD" clId="Web-{0A5305F6-9CC7-C56F-C1AB-1012984EEF65}" dt="2020-11-19T01:33:00.188" v="2666" actId="20577"/>
        <pc:sldMkLst>
          <pc:docMk/>
          <pc:sldMk cId="993338668" sldId="332"/>
        </pc:sldMkLst>
        <pc:spChg chg="mod">
          <ac:chgData name="Hanan Swidan" userId="S::hswidan@stclaircollege.ca::67b6f55e-0b53-4c94-ae79-729165c37c3f" providerId="AD" clId="Web-{0A5305F6-9CC7-C56F-C1AB-1012984EEF65}" dt="2020-11-19T01:33:00.188" v="2666" actId="20577"/>
          <ac:spMkLst>
            <pc:docMk/>
            <pc:sldMk cId="993338668" sldId="332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A5305F6-9CC7-C56F-C1AB-1012984EEF65}" dt="2020-11-19T01:29:31.639" v="2621" actId="14100"/>
          <ac:picMkLst>
            <pc:docMk/>
            <pc:sldMk cId="993338668" sldId="332"/>
            <ac:picMk id="3" creationId="{7047C4C6-C6E7-4BDF-A1A3-770AAD6D9FB1}"/>
          </ac:picMkLst>
        </pc:picChg>
      </pc:sldChg>
      <pc:sldChg chg="modSp">
        <pc:chgData name="Hanan Swidan" userId="S::hswidan@stclaircollege.ca::67b6f55e-0b53-4c94-ae79-729165c37c3f" providerId="AD" clId="Web-{0A5305F6-9CC7-C56F-C1AB-1012984EEF65}" dt="2020-11-19T01:34:53.190" v="2763" actId="20577"/>
        <pc:sldMkLst>
          <pc:docMk/>
          <pc:sldMk cId="1152869155" sldId="335"/>
        </pc:sldMkLst>
        <pc:spChg chg="mod">
          <ac:chgData name="Hanan Swidan" userId="S::hswidan@stclaircollege.ca::67b6f55e-0b53-4c94-ae79-729165c37c3f" providerId="AD" clId="Web-{0A5305F6-9CC7-C56F-C1AB-1012984EEF65}" dt="2020-11-19T01:34:43.986" v="2740" actId="20577"/>
          <ac:spMkLst>
            <pc:docMk/>
            <pc:sldMk cId="1152869155" sldId="335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A5305F6-9CC7-C56F-C1AB-1012984EEF65}" dt="2020-11-19T01:34:53.190" v="2763" actId="20577"/>
          <ac:spMkLst>
            <pc:docMk/>
            <pc:sldMk cId="1152869155" sldId="335"/>
            <ac:spMk id="4" creationId="{D3E828C6-0877-46E7-BEE5-D508DACDE7A5}"/>
          </ac:spMkLst>
        </pc:spChg>
      </pc:sldChg>
      <pc:sldChg chg="modSp">
        <pc:chgData name="Hanan Swidan" userId="S::hswidan@stclaircollege.ca::67b6f55e-0b53-4c94-ae79-729165c37c3f" providerId="AD" clId="Web-{0A5305F6-9CC7-C56F-C1AB-1012984EEF65}" dt="2020-11-19T00:42:39.747" v="499" actId="20577"/>
        <pc:sldMkLst>
          <pc:docMk/>
          <pc:sldMk cId="1970923974" sldId="346"/>
        </pc:sldMkLst>
        <pc:spChg chg="mod">
          <ac:chgData name="Hanan Swidan" userId="S::hswidan@stclaircollege.ca::67b6f55e-0b53-4c94-ae79-729165c37c3f" providerId="AD" clId="Web-{0A5305F6-9CC7-C56F-C1AB-1012984EEF65}" dt="2020-11-19T00:42:39.747" v="499" actId="20577"/>
          <ac:spMkLst>
            <pc:docMk/>
            <pc:sldMk cId="1970923974" sldId="346"/>
            <ac:spMk id="4" creationId="{D3E828C6-0877-46E7-BEE5-D508DACDE7A5}"/>
          </ac:spMkLst>
        </pc:spChg>
      </pc:sldChg>
      <pc:sldChg chg="del">
        <pc:chgData name="Hanan Swidan" userId="S::hswidan@stclaircollege.ca::67b6f55e-0b53-4c94-ae79-729165c37c3f" providerId="AD" clId="Web-{0A5305F6-9CC7-C56F-C1AB-1012984EEF65}" dt="2020-11-19T00:53:01.535" v="1586"/>
        <pc:sldMkLst>
          <pc:docMk/>
          <pc:sldMk cId="2055825823" sldId="348"/>
        </pc:sldMkLst>
      </pc:sldChg>
      <pc:sldChg chg="delSp modSp add replId">
        <pc:chgData name="Hanan Swidan" userId="S::hswidan@stclaircollege.ca::67b6f55e-0b53-4c94-ae79-729165c37c3f" providerId="AD" clId="Web-{0A5305F6-9CC7-C56F-C1AB-1012984EEF65}" dt="2020-11-19T00:44:58.280" v="857" actId="20577"/>
        <pc:sldMkLst>
          <pc:docMk/>
          <pc:sldMk cId="2780961465" sldId="349"/>
        </pc:sldMkLst>
        <pc:spChg chg="mod">
          <ac:chgData name="Hanan Swidan" userId="S::hswidan@stclaircollege.ca::67b6f55e-0b53-4c94-ae79-729165c37c3f" providerId="AD" clId="Web-{0A5305F6-9CC7-C56F-C1AB-1012984EEF65}" dt="2020-11-19T00:33:26.553" v="14" actId="20577"/>
          <ac:spMkLst>
            <pc:docMk/>
            <pc:sldMk cId="2780961465" sldId="349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A5305F6-9CC7-C56F-C1AB-1012984EEF65}" dt="2020-11-19T00:44:58.280" v="857" actId="20577"/>
          <ac:spMkLst>
            <pc:docMk/>
            <pc:sldMk cId="2780961465" sldId="349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A5305F6-9CC7-C56F-C1AB-1012984EEF65}" dt="2020-11-19T00:38:07.822" v="334"/>
          <ac:picMkLst>
            <pc:docMk/>
            <pc:sldMk cId="2780961465" sldId="349"/>
            <ac:picMk id="5" creationId="{DA0C1CA4-0BFA-4BE5-BB9E-00480EC29936}"/>
          </ac:picMkLst>
        </pc:picChg>
      </pc:sldChg>
      <pc:sldChg chg="modSp add ord replId">
        <pc:chgData name="Hanan Swidan" userId="S::hswidan@stclaircollege.ca::67b6f55e-0b53-4c94-ae79-729165c37c3f" providerId="AD" clId="Web-{0A5305F6-9CC7-C56F-C1AB-1012984EEF65}" dt="2020-11-19T00:48:04.016" v="1065" actId="20577"/>
        <pc:sldMkLst>
          <pc:docMk/>
          <pc:sldMk cId="3573165848" sldId="350"/>
        </pc:sldMkLst>
        <pc:spChg chg="mod">
          <ac:chgData name="Hanan Swidan" userId="S::hswidan@stclaircollege.ca::67b6f55e-0b53-4c94-ae79-729165c37c3f" providerId="AD" clId="Web-{0A5305F6-9CC7-C56F-C1AB-1012984EEF65}" dt="2020-11-19T00:38:52.869" v="379" actId="20577"/>
          <ac:spMkLst>
            <pc:docMk/>
            <pc:sldMk cId="3573165848" sldId="350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A5305F6-9CC7-C56F-C1AB-1012984EEF65}" dt="2020-11-19T00:48:04.016" v="1065" actId="20577"/>
          <ac:spMkLst>
            <pc:docMk/>
            <pc:sldMk cId="3573165848" sldId="350"/>
            <ac:spMk id="4" creationId="{D3E828C6-0877-46E7-BEE5-D508DACDE7A5}"/>
          </ac:spMkLst>
        </pc:spChg>
      </pc:sldChg>
      <pc:sldChg chg="modSp add replId">
        <pc:chgData name="Hanan Swidan" userId="S::hswidan@stclaircollege.ca::67b6f55e-0b53-4c94-ae79-729165c37c3f" providerId="AD" clId="Web-{0A5305F6-9CC7-C56F-C1AB-1012984EEF65}" dt="2020-11-19T00:52:59.770" v="1584" actId="20577"/>
        <pc:sldMkLst>
          <pc:docMk/>
          <pc:sldMk cId="3639676030" sldId="351"/>
        </pc:sldMkLst>
        <pc:spChg chg="mod">
          <ac:chgData name="Hanan Swidan" userId="S::hswidan@stclaircollege.ca::67b6f55e-0b53-4c94-ae79-729165c37c3f" providerId="AD" clId="Web-{0A5305F6-9CC7-C56F-C1AB-1012984EEF65}" dt="2020-11-19T00:52:59.770" v="1584" actId="20577"/>
          <ac:spMkLst>
            <pc:docMk/>
            <pc:sldMk cId="3639676030" sldId="351"/>
            <ac:spMk id="4" creationId="{D3E828C6-0877-46E7-BEE5-D508DACDE7A5}"/>
          </ac:spMkLst>
        </pc:spChg>
      </pc:sldChg>
      <pc:sldChg chg="modSp add replId">
        <pc:chgData name="Hanan Swidan" userId="S::hswidan@stclaircollege.ca::67b6f55e-0b53-4c94-ae79-729165c37c3f" providerId="AD" clId="Web-{0A5305F6-9CC7-C56F-C1AB-1012984EEF65}" dt="2020-11-19T00:55:18.131" v="1736" actId="20577"/>
        <pc:sldMkLst>
          <pc:docMk/>
          <pc:sldMk cId="2757850865" sldId="352"/>
        </pc:sldMkLst>
        <pc:spChg chg="mod">
          <ac:chgData name="Hanan Swidan" userId="S::hswidan@stclaircollege.ca::67b6f55e-0b53-4c94-ae79-729165c37c3f" providerId="AD" clId="Web-{0A5305F6-9CC7-C56F-C1AB-1012984EEF65}" dt="2020-11-19T00:53:43.411" v="1610" actId="20577"/>
          <ac:spMkLst>
            <pc:docMk/>
            <pc:sldMk cId="2757850865" sldId="352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A5305F6-9CC7-C56F-C1AB-1012984EEF65}" dt="2020-11-19T00:55:18.131" v="1736" actId="20577"/>
          <ac:spMkLst>
            <pc:docMk/>
            <pc:sldMk cId="2757850865" sldId="352"/>
            <ac:spMk id="4" creationId="{D3E828C6-0877-46E7-BEE5-D508DACDE7A5}"/>
          </ac:spMkLst>
        </pc:spChg>
      </pc:sldChg>
      <pc:sldChg chg="modSp add replId modNotes">
        <pc:chgData name="Hanan Swidan" userId="S::hswidan@stclaircollege.ca::67b6f55e-0b53-4c94-ae79-729165c37c3f" providerId="AD" clId="Web-{0A5305F6-9CC7-C56F-C1AB-1012984EEF65}" dt="2020-11-19T01:02:27.979" v="1947"/>
        <pc:sldMkLst>
          <pc:docMk/>
          <pc:sldMk cId="3570786795" sldId="353"/>
        </pc:sldMkLst>
        <pc:spChg chg="mod">
          <ac:chgData name="Hanan Swidan" userId="S::hswidan@stclaircollege.ca::67b6f55e-0b53-4c94-ae79-729165c37c3f" providerId="AD" clId="Web-{0A5305F6-9CC7-C56F-C1AB-1012984EEF65}" dt="2020-11-19T01:01:44.088" v="1943" actId="20577"/>
          <ac:spMkLst>
            <pc:docMk/>
            <pc:sldMk cId="3570786795" sldId="353"/>
            <ac:spMk id="3" creationId="{A9CA101F-BA1A-49B0-A47C-F9ECDA26AB8C}"/>
          </ac:spMkLst>
        </pc:spChg>
        <pc:picChg chg="mod">
          <ac:chgData name="Hanan Swidan" userId="S::hswidan@stclaircollege.ca::67b6f55e-0b53-4c94-ae79-729165c37c3f" providerId="AD" clId="Web-{0A5305F6-9CC7-C56F-C1AB-1012984EEF65}" dt="2020-11-19T01:01:40.448" v="1938" actId="14100"/>
          <ac:picMkLst>
            <pc:docMk/>
            <pc:sldMk cId="3570786795" sldId="353"/>
            <ac:picMk id="6" creationId="{0AF6EAE6-69E8-4E56-BEF8-AB5EDDDE8031}"/>
          </ac:picMkLst>
        </pc:picChg>
      </pc:sldChg>
    </pc:docChg>
  </pc:docChgLst>
  <pc:docChgLst>
    <pc:chgData name="Hanan Swidan" userId="S::hswidan@stclaircollege.ca::67b6f55e-0b53-4c94-ae79-729165c37c3f" providerId="AD" clId="Web-{0E8F5B49-8714-47D7-DB47-17FE3F115B44}"/>
    <pc:docChg chg="addSld delSld modSld sldOrd">
      <pc:chgData name="Hanan Swidan" userId="S::hswidan@stclaircollege.ca::67b6f55e-0b53-4c94-ae79-729165c37c3f" providerId="AD" clId="Web-{0E8F5B49-8714-47D7-DB47-17FE3F115B44}" dt="2020-11-19T03:47:35.473" v="3021"/>
      <pc:docMkLst>
        <pc:docMk/>
      </pc:docMkLst>
      <pc:sldChg chg="del">
        <pc:chgData name="Hanan Swidan" userId="S::hswidan@stclaircollege.ca::67b6f55e-0b53-4c94-ae79-729165c37c3f" providerId="AD" clId="Web-{0E8F5B49-8714-47D7-DB47-17FE3F115B44}" dt="2020-11-19T03:47:35.473" v="3021"/>
        <pc:sldMkLst>
          <pc:docMk/>
          <pc:sldMk cId="662529123" sldId="328"/>
        </pc:sldMkLst>
      </pc:sldChg>
      <pc:sldChg chg="addSp modSp">
        <pc:chgData name="Hanan Swidan" userId="S::hswidan@stclaircollege.ca::67b6f55e-0b53-4c94-ae79-729165c37c3f" providerId="AD" clId="Web-{0E8F5B49-8714-47D7-DB47-17FE3F115B44}" dt="2020-11-19T01:48:32.580" v="161" actId="20577"/>
        <pc:sldMkLst>
          <pc:docMk/>
          <pc:sldMk cId="2906460541" sldId="333"/>
        </pc:sldMkLst>
        <pc:spChg chg="mod">
          <ac:chgData name="Hanan Swidan" userId="S::hswidan@stclaircollege.ca::67b6f55e-0b53-4c94-ae79-729165c37c3f" providerId="AD" clId="Web-{0E8F5B49-8714-47D7-DB47-17FE3F115B44}" dt="2020-11-19T01:48:32.580" v="161" actId="20577"/>
          <ac:spMkLst>
            <pc:docMk/>
            <pc:sldMk cId="2906460541" sldId="333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1:47:27.392" v="142" actId="20577"/>
          <ac:spMkLst>
            <pc:docMk/>
            <pc:sldMk cId="2906460541" sldId="333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1:47:31.205" v="145" actId="1076"/>
          <ac:picMkLst>
            <pc:docMk/>
            <pc:sldMk cId="2906460541" sldId="333"/>
            <ac:picMk id="3" creationId="{F761028D-D35D-4057-BD85-866A5826B4CB}"/>
          </ac:picMkLst>
        </pc:picChg>
      </pc:sldChg>
      <pc:sldChg chg="modSp">
        <pc:chgData name="Hanan Swidan" userId="S::hswidan@stclaircollege.ca::67b6f55e-0b53-4c94-ae79-729165c37c3f" providerId="AD" clId="Web-{0E8F5B49-8714-47D7-DB47-17FE3F115B44}" dt="2020-11-19T01:48:21.205" v="150" actId="20577"/>
        <pc:sldMkLst>
          <pc:docMk/>
          <pc:sldMk cId="1152869155" sldId="335"/>
        </pc:sldMkLst>
        <pc:spChg chg="mod">
          <ac:chgData name="Hanan Swidan" userId="S::hswidan@stclaircollege.ca::67b6f55e-0b53-4c94-ae79-729165c37c3f" providerId="AD" clId="Web-{0E8F5B49-8714-47D7-DB47-17FE3F115B44}" dt="2020-11-19T01:48:21.205" v="150" actId="20577"/>
          <ac:spMkLst>
            <pc:docMk/>
            <pc:sldMk cId="1152869155" sldId="335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1:43:32.706" v="114" actId="20577"/>
          <ac:spMkLst>
            <pc:docMk/>
            <pc:sldMk cId="1152869155" sldId="335"/>
            <ac:spMk id="4" creationId="{D3E828C6-0877-46E7-BEE5-D508DACDE7A5}"/>
          </ac:spMkLst>
        </pc:spChg>
      </pc:sldChg>
      <pc:sldChg chg="addSp modSp modNotes">
        <pc:chgData name="Hanan Swidan" userId="S::hswidan@stclaircollege.ca::67b6f55e-0b53-4c94-ae79-729165c37c3f" providerId="AD" clId="Web-{0E8F5B49-8714-47D7-DB47-17FE3F115B44}" dt="2020-11-19T02:09:08.512" v="253" actId="20577"/>
        <pc:sldMkLst>
          <pc:docMk/>
          <pc:sldMk cId="519029624" sldId="337"/>
        </pc:sldMkLst>
        <pc:spChg chg="mod">
          <ac:chgData name="Hanan Swidan" userId="S::hswidan@stclaircollege.ca::67b6f55e-0b53-4c94-ae79-729165c37c3f" providerId="AD" clId="Web-{0E8F5B49-8714-47D7-DB47-17FE3F115B44}" dt="2020-11-19T01:49:08.548" v="170" actId="20577"/>
          <ac:spMkLst>
            <pc:docMk/>
            <pc:sldMk cId="519029624" sldId="337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09:08.512" v="253" actId="20577"/>
          <ac:spMkLst>
            <pc:docMk/>
            <pc:sldMk cId="519029624" sldId="337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1:50:24.313" v="182" actId="1076"/>
          <ac:picMkLst>
            <pc:docMk/>
            <pc:sldMk cId="519029624" sldId="337"/>
            <ac:picMk id="3" creationId="{8624D0C1-3212-4A6C-9880-29F784AFD444}"/>
          </ac:picMkLst>
        </pc:picChg>
      </pc:sldChg>
      <pc:sldChg chg="modSp">
        <pc:chgData name="Hanan Swidan" userId="S::hswidan@stclaircollege.ca::67b6f55e-0b53-4c94-ae79-729165c37c3f" providerId="AD" clId="Web-{0E8F5B49-8714-47D7-DB47-17FE3F115B44}" dt="2020-11-19T02:11:22.262" v="295" actId="20577"/>
        <pc:sldMkLst>
          <pc:docMk/>
          <pc:sldMk cId="2320061095" sldId="338"/>
        </pc:sldMkLst>
        <pc:spChg chg="mod">
          <ac:chgData name="Hanan Swidan" userId="S::hswidan@stclaircollege.ca::67b6f55e-0b53-4c94-ae79-729165c37c3f" providerId="AD" clId="Web-{0E8F5B49-8714-47D7-DB47-17FE3F115B44}" dt="2020-11-19T02:10:10.731" v="259" actId="20577"/>
          <ac:spMkLst>
            <pc:docMk/>
            <pc:sldMk cId="2320061095" sldId="338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11:22.262" v="295" actId="20577"/>
          <ac:spMkLst>
            <pc:docMk/>
            <pc:sldMk cId="2320061095" sldId="338"/>
            <ac:spMk id="4" creationId="{D3E828C6-0877-46E7-BEE5-D508DACDE7A5}"/>
          </ac:spMkLst>
        </pc:spChg>
      </pc:sldChg>
      <pc:sldChg chg="addSp delSp modSp modNotes">
        <pc:chgData name="Hanan Swidan" userId="S::hswidan@stclaircollege.ca::67b6f55e-0b53-4c94-ae79-729165c37c3f" providerId="AD" clId="Web-{0E8F5B49-8714-47D7-DB47-17FE3F115B44}" dt="2020-11-19T02:27:02.992" v="761" actId="1076"/>
        <pc:sldMkLst>
          <pc:docMk/>
          <pc:sldMk cId="451396617" sldId="339"/>
        </pc:sldMkLst>
        <pc:spChg chg="mod">
          <ac:chgData name="Hanan Swidan" userId="S::hswidan@stclaircollege.ca::67b6f55e-0b53-4c94-ae79-729165c37c3f" providerId="AD" clId="Web-{0E8F5B49-8714-47D7-DB47-17FE3F115B44}" dt="2020-11-19T02:23:18.868" v="643" actId="20577"/>
          <ac:spMkLst>
            <pc:docMk/>
            <pc:sldMk cId="451396617" sldId="339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26:38.789" v="755" actId="20577"/>
          <ac:spMkLst>
            <pc:docMk/>
            <pc:sldMk cId="451396617" sldId="339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2:27:02.992" v="761" actId="1076"/>
          <ac:picMkLst>
            <pc:docMk/>
            <pc:sldMk cId="451396617" sldId="339"/>
            <ac:picMk id="3" creationId="{F06E19BE-41A5-43B2-8984-4CBCD5257C03}"/>
          </ac:picMkLst>
        </pc:picChg>
        <pc:picChg chg="del">
          <ac:chgData name="Hanan Swidan" userId="S::hswidan@stclaircollege.ca::67b6f55e-0b53-4c94-ae79-729165c37c3f" providerId="AD" clId="Web-{0E8F5B49-8714-47D7-DB47-17FE3F115B44}" dt="2020-11-19T02:26:39.711" v="757"/>
          <ac:picMkLst>
            <pc:docMk/>
            <pc:sldMk cId="451396617" sldId="339"/>
            <ac:picMk id="5" creationId="{AC4669BC-AE5D-4DF3-821B-9AE7CEBC491A}"/>
          </ac:picMkLst>
        </pc:picChg>
      </pc:sldChg>
      <pc:sldChg chg="addSp delSp modSp">
        <pc:chgData name="Hanan Swidan" userId="S::hswidan@stclaircollege.ca::67b6f55e-0b53-4c94-ae79-729165c37c3f" providerId="AD" clId="Web-{0E8F5B49-8714-47D7-DB47-17FE3F115B44}" dt="2020-11-19T02:41:11.990" v="1373" actId="1076"/>
        <pc:sldMkLst>
          <pc:docMk/>
          <pc:sldMk cId="2375159942" sldId="340"/>
        </pc:sldMkLst>
        <pc:spChg chg="mod">
          <ac:chgData name="Hanan Swidan" userId="S::hswidan@stclaircollege.ca::67b6f55e-0b53-4c94-ae79-729165c37c3f" providerId="AD" clId="Web-{0E8F5B49-8714-47D7-DB47-17FE3F115B44}" dt="2020-11-19T02:33:16.803" v="977" actId="20577"/>
          <ac:spMkLst>
            <pc:docMk/>
            <pc:sldMk cId="2375159942" sldId="340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41:05.536" v="1371" actId="20577"/>
          <ac:spMkLst>
            <pc:docMk/>
            <pc:sldMk cId="2375159942" sldId="340"/>
            <ac:spMk id="4" creationId="{D3E828C6-0877-46E7-BEE5-D508DACDE7A5}"/>
          </ac:spMkLst>
        </pc:spChg>
        <pc:picChg chg="del mod">
          <ac:chgData name="Hanan Swidan" userId="S::hswidan@stclaircollege.ca::67b6f55e-0b53-4c94-ae79-729165c37c3f" providerId="AD" clId="Web-{0E8F5B49-8714-47D7-DB47-17FE3F115B44}" dt="2020-11-19T02:39:09.630" v="1238"/>
          <ac:picMkLst>
            <pc:docMk/>
            <pc:sldMk cId="2375159942" sldId="340"/>
            <ac:picMk id="3" creationId="{82C1BEE9-B099-4D92-903A-7B63D8695721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2:40:24.770" v="1324" actId="1076"/>
          <ac:picMkLst>
            <pc:docMk/>
            <pc:sldMk cId="2375159942" sldId="340"/>
            <ac:picMk id="5" creationId="{0E4487A4-1AB6-4ADF-A3C5-B31CB019C4D4}"/>
          </ac:picMkLst>
        </pc:picChg>
        <pc:picChg chg="mod">
          <ac:chgData name="Hanan Swidan" userId="S::hswidan@stclaircollege.ca::67b6f55e-0b53-4c94-ae79-729165c37c3f" providerId="AD" clId="Web-{0E8F5B49-8714-47D7-DB47-17FE3F115B44}" dt="2020-11-19T02:41:11.990" v="1373" actId="1076"/>
          <ac:picMkLst>
            <pc:docMk/>
            <pc:sldMk cId="2375159942" sldId="340"/>
            <ac:picMk id="6" creationId="{EA9C6586-2CAC-409F-BB9B-494D92DAEBD0}"/>
          </ac:picMkLst>
        </pc:picChg>
      </pc:sldChg>
      <pc:sldChg chg="addSp delSp modSp modNotes">
        <pc:chgData name="Hanan Swidan" userId="S::hswidan@stclaircollege.ca::67b6f55e-0b53-4c94-ae79-729165c37c3f" providerId="AD" clId="Web-{0E8F5B49-8714-47D7-DB47-17FE3F115B44}" dt="2020-11-19T02:57:17.766" v="1993" actId="20577"/>
        <pc:sldMkLst>
          <pc:docMk/>
          <pc:sldMk cId="1898164881" sldId="341"/>
        </pc:sldMkLst>
        <pc:spChg chg="mod">
          <ac:chgData name="Hanan Swidan" userId="S::hswidan@stclaircollege.ca::67b6f55e-0b53-4c94-ae79-729165c37c3f" providerId="AD" clId="Web-{0E8F5B49-8714-47D7-DB47-17FE3F115B44}" dt="2020-11-19T02:45:55.378" v="1503" actId="20577"/>
          <ac:spMkLst>
            <pc:docMk/>
            <pc:sldMk cId="1898164881" sldId="341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57:17.766" v="1993" actId="20577"/>
          <ac:spMkLst>
            <pc:docMk/>
            <pc:sldMk cId="1898164881" sldId="341"/>
            <ac:spMk id="4" creationId="{D3E828C6-0877-46E7-BEE5-D508DACDE7A5}"/>
          </ac:spMkLst>
        </pc:spChg>
        <pc:picChg chg="add del mod">
          <ac:chgData name="Hanan Swidan" userId="S::hswidan@stclaircollege.ca::67b6f55e-0b53-4c94-ae79-729165c37c3f" providerId="AD" clId="Web-{0E8F5B49-8714-47D7-DB47-17FE3F115B44}" dt="2020-11-19T02:44:44.504" v="1498"/>
          <ac:picMkLst>
            <pc:docMk/>
            <pc:sldMk cId="1898164881" sldId="341"/>
            <ac:picMk id="3" creationId="{DC8BBD3E-8AE4-4319-9098-5910FAEBA501}"/>
          </ac:picMkLst>
        </pc:picChg>
        <pc:picChg chg="add del mod">
          <ac:chgData name="Hanan Swidan" userId="S::hswidan@stclaircollege.ca::67b6f55e-0b53-4c94-ae79-729165c37c3f" providerId="AD" clId="Web-{0E8F5B49-8714-47D7-DB47-17FE3F115B44}" dt="2020-11-19T02:56:07.610" v="1917"/>
          <ac:picMkLst>
            <pc:docMk/>
            <pc:sldMk cId="1898164881" sldId="341"/>
            <ac:picMk id="5" creationId="{49586258-EB85-4092-96A8-C86430CB5558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2:46:56.972" v="1602" actId="1076"/>
          <ac:picMkLst>
            <pc:docMk/>
            <pc:sldMk cId="1898164881" sldId="341"/>
            <ac:picMk id="7" creationId="{2F1A5693-1590-45AD-849C-DFE5019BB096}"/>
          </ac:picMkLst>
        </pc:picChg>
      </pc:sldChg>
      <pc:sldChg chg="del">
        <pc:chgData name="Hanan Swidan" userId="S::hswidan@stclaircollege.ca::67b6f55e-0b53-4c94-ae79-729165c37c3f" providerId="AD" clId="Web-{0E8F5B49-8714-47D7-DB47-17FE3F115B44}" dt="2020-11-19T03:04:03.780" v="2130"/>
        <pc:sldMkLst>
          <pc:docMk/>
          <pc:sldMk cId="1099651278" sldId="342"/>
        </pc:sldMkLst>
      </pc:sldChg>
      <pc:sldChg chg="addSp delSp modSp">
        <pc:chgData name="Hanan Swidan" userId="S::hswidan@stclaircollege.ca::67b6f55e-0b53-4c94-ae79-729165c37c3f" providerId="AD" clId="Web-{0E8F5B49-8714-47D7-DB47-17FE3F115B44}" dt="2020-11-19T03:15:28.934" v="2566" actId="20577"/>
        <pc:sldMkLst>
          <pc:docMk/>
          <pc:sldMk cId="1170820978" sldId="343"/>
        </pc:sldMkLst>
        <pc:spChg chg="mod">
          <ac:chgData name="Hanan Swidan" userId="S::hswidan@stclaircollege.ca::67b6f55e-0b53-4c94-ae79-729165c37c3f" providerId="AD" clId="Web-{0E8F5B49-8714-47D7-DB47-17FE3F115B44}" dt="2020-11-19T03:04:19.187" v="2131" actId="20577"/>
          <ac:spMkLst>
            <pc:docMk/>
            <pc:sldMk cId="1170820978" sldId="343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15:28.934" v="2566" actId="20577"/>
          <ac:spMkLst>
            <pc:docMk/>
            <pc:sldMk cId="1170820978" sldId="343"/>
            <ac:spMk id="4" creationId="{D3E828C6-0877-46E7-BEE5-D508DACDE7A5}"/>
          </ac:spMkLst>
        </pc:spChg>
        <pc:picChg chg="del mod">
          <ac:chgData name="Hanan Swidan" userId="S::hswidan@stclaircollege.ca::67b6f55e-0b53-4c94-ae79-729165c37c3f" providerId="AD" clId="Web-{0E8F5B49-8714-47D7-DB47-17FE3F115B44}" dt="2020-11-19T03:14:52.262" v="2555"/>
          <ac:picMkLst>
            <pc:docMk/>
            <pc:sldMk cId="1170820978" sldId="343"/>
            <ac:picMk id="3" creationId="{4F75AFEA-2875-4EB3-B9F9-B3CC26860D66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15:01.918" v="2563" actId="14100"/>
          <ac:picMkLst>
            <pc:docMk/>
            <pc:sldMk cId="1170820978" sldId="343"/>
            <ac:picMk id="5" creationId="{B8A00293-B491-4B78-9C56-9FB5D962049A}"/>
          </ac:picMkLst>
        </pc:picChg>
      </pc:sldChg>
      <pc:sldChg chg="modSp del">
        <pc:chgData name="Hanan Swidan" userId="S::hswidan@stclaircollege.ca::67b6f55e-0b53-4c94-ae79-729165c37c3f" providerId="AD" clId="Web-{0E8F5B49-8714-47D7-DB47-17FE3F115B44}" dt="2020-11-19T03:15:36.559" v="2570"/>
        <pc:sldMkLst>
          <pc:docMk/>
          <pc:sldMk cId="4033560129" sldId="344"/>
        </pc:sldMkLst>
        <pc:picChg chg="mod">
          <ac:chgData name="Hanan Swidan" userId="S::hswidan@stclaircollege.ca::67b6f55e-0b53-4c94-ae79-729165c37c3f" providerId="AD" clId="Web-{0E8F5B49-8714-47D7-DB47-17FE3F115B44}" dt="2020-11-19T03:10:44.232" v="2340" actId="1076"/>
          <ac:picMkLst>
            <pc:docMk/>
            <pc:sldMk cId="4033560129" sldId="344"/>
            <ac:picMk id="5" creationId="{17803D89-3AFE-4F4C-B61C-FB1C46A53E0D}"/>
          </ac:picMkLst>
        </pc:picChg>
      </pc:sldChg>
      <pc:sldChg chg="del">
        <pc:chgData name="Hanan Swidan" userId="S::hswidan@stclaircollege.ca::67b6f55e-0b53-4c94-ae79-729165c37c3f" providerId="AD" clId="Web-{0E8F5B49-8714-47D7-DB47-17FE3F115B44}" dt="2020-11-19T03:19:23.761" v="2652"/>
        <pc:sldMkLst>
          <pc:docMk/>
          <pc:sldMk cId="2528092625" sldId="345"/>
        </pc:sldMkLst>
      </pc:sldChg>
      <pc:sldChg chg="modSp del">
        <pc:chgData name="Hanan Swidan" userId="S::hswidan@stclaircollege.ca::67b6f55e-0b53-4c94-ae79-729165c37c3f" providerId="AD" clId="Web-{0E8F5B49-8714-47D7-DB47-17FE3F115B44}" dt="2020-11-19T03:23:35.682" v="2820"/>
        <pc:sldMkLst>
          <pc:docMk/>
          <pc:sldMk cId="1970923974" sldId="346"/>
        </pc:sldMkLst>
        <pc:spChg chg="mod">
          <ac:chgData name="Hanan Swidan" userId="S::hswidan@stclaircollege.ca::67b6f55e-0b53-4c94-ae79-729165c37c3f" providerId="AD" clId="Web-{0E8F5B49-8714-47D7-DB47-17FE3F115B44}" dt="2020-11-19T03:23:17.698" v="2818" actId="20577"/>
          <ac:spMkLst>
            <pc:docMk/>
            <pc:sldMk cId="1970923974" sldId="346"/>
            <ac:spMk id="4" creationId="{D3E828C6-0877-46E7-BEE5-D508DACDE7A5}"/>
          </ac:spMkLst>
        </pc:spChg>
      </pc:sldChg>
      <pc:sldChg chg="del">
        <pc:chgData name="Hanan Swidan" userId="S::hswidan@stclaircollege.ca::67b6f55e-0b53-4c94-ae79-729165c37c3f" providerId="AD" clId="Web-{0E8F5B49-8714-47D7-DB47-17FE3F115B44}" dt="2020-11-19T03:44:17.896" v="2962"/>
        <pc:sldMkLst>
          <pc:docMk/>
          <pc:sldMk cId="2769335184" sldId="347"/>
        </pc:sldMkLst>
      </pc:sldChg>
      <pc:sldChg chg="modSp">
        <pc:chgData name="Hanan Swidan" userId="S::hswidan@stclaircollege.ca::67b6f55e-0b53-4c94-ae79-729165c37c3f" providerId="AD" clId="Web-{0E8F5B49-8714-47D7-DB47-17FE3F115B44}" dt="2020-11-19T03:40:14.616" v="2922" actId="20577"/>
        <pc:sldMkLst>
          <pc:docMk/>
          <pc:sldMk cId="2780961465" sldId="349"/>
        </pc:sldMkLst>
        <pc:spChg chg="mod">
          <ac:chgData name="Hanan Swidan" userId="S::hswidan@stclaircollege.ca::67b6f55e-0b53-4c94-ae79-729165c37c3f" providerId="AD" clId="Web-{0E8F5B49-8714-47D7-DB47-17FE3F115B44}" dt="2020-11-19T03:39:31.225" v="2895" actId="20577"/>
          <ac:spMkLst>
            <pc:docMk/>
            <pc:sldMk cId="2780961465" sldId="349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40:14.616" v="2922" actId="20577"/>
          <ac:spMkLst>
            <pc:docMk/>
            <pc:sldMk cId="2780961465" sldId="349"/>
            <ac:spMk id="4" creationId="{D3E828C6-0877-46E7-BEE5-D508DACDE7A5}"/>
          </ac:spMkLst>
        </pc:spChg>
      </pc:sldChg>
      <pc:sldChg chg="addSp modSp">
        <pc:chgData name="Hanan Swidan" userId="S::hswidan@stclaircollege.ca::67b6f55e-0b53-4c94-ae79-729165c37c3f" providerId="AD" clId="Web-{0E8F5B49-8714-47D7-DB47-17FE3F115B44}" dt="2020-11-19T03:45:55.880" v="2983" actId="1076"/>
        <pc:sldMkLst>
          <pc:docMk/>
          <pc:sldMk cId="3573165848" sldId="350"/>
        </pc:sldMkLst>
        <pc:spChg chg="mod">
          <ac:chgData name="Hanan Swidan" userId="S::hswidan@stclaircollege.ca::67b6f55e-0b53-4c94-ae79-729165c37c3f" providerId="AD" clId="Web-{0E8F5B49-8714-47D7-DB47-17FE3F115B44}" dt="2020-11-19T03:44:40.943" v="2967" actId="20577"/>
          <ac:spMkLst>
            <pc:docMk/>
            <pc:sldMk cId="3573165848" sldId="350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45:51.005" v="2978" actId="20577"/>
          <ac:spMkLst>
            <pc:docMk/>
            <pc:sldMk cId="3573165848" sldId="350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3:45:55.880" v="2983" actId="1076"/>
          <ac:picMkLst>
            <pc:docMk/>
            <pc:sldMk cId="3573165848" sldId="350"/>
            <ac:picMk id="3" creationId="{42D61E50-AB20-43AF-9E63-F3849B307ED5}"/>
          </ac:picMkLst>
        </pc:picChg>
      </pc:sldChg>
      <pc:sldChg chg="modSp">
        <pc:chgData name="Hanan Swidan" userId="S::hswidan@stclaircollege.ca::67b6f55e-0b53-4c94-ae79-729165c37c3f" providerId="AD" clId="Web-{0E8F5B49-8714-47D7-DB47-17FE3F115B44}" dt="2020-11-19T03:46:43.848" v="2995" actId="20577"/>
        <pc:sldMkLst>
          <pc:docMk/>
          <pc:sldMk cId="3639676030" sldId="351"/>
        </pc:sldMkLst>
        <pc:spChg chg="mod">
          <ac:chgData name="Hanan Swidan" userId="S::hswidan@stclaircollege.ca::67b6f55e-0b53-4c94-ae79-729165c37c3f" providerId="AD" clId="Web-{0E8F5B49-8714-47D7-DB47-17FE3F115B44}" dt="2020-11-19T03:46:09.099" v="2986" actId="20577"/>
          <ac:spMkLst>
            <pc:docMk/>
            <pc:sldMk cId="3639676030" sldId="351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46:43.848" v="2995" actId="20577"/>
          <ac:spMkLst>
            <pc:docMk/>
            <pc:sldMk cId="3639676030" sldId="351"/>
            <ac:spMk id="4" creationId="{D3E828C6-0877-46E7-BEE5-D508DACDE7A5}"/>
          </ac:spMkLst>
        </pc:spChg>
      </pc:sldChg>
      <pc:sldChg chg="addSp modSp">
        <pc:chgData name="Hanan Swidan" userId="S::hswidan@stclaircollege.ca::67b6f55e-0b53-4c94-ae79-729165c37c3f" providerId="AD" clId="Web-{0E8F5B49-8714-47D7-DB47-17FE3F115B44}" dt="2020-11-19T03:47:28.911" v="3020" actId="1076"/>
        <pc:sldMkLst>
          <pc:docMk/>
          <pc:sldMk cId="2757850865" sldId="352"/>
        </pc:sldMkLst>
        <pc:spChg chg="mod">
          <ac:chgData name="Hanan Swidan" userId="S::hswidan@stclaircollege.ca::67b6f55e-0b53-4c94-ae79-729165c37c3f" providerId="AD" clId="Web-{0E8F5B49-8714-47D7-DB47-17FE3F115B44}" dt="2020-11-19T03:47:01.520" v="3005" actId="20577"/>
          <ac:spMkLst>
            <pc:docMk/>
            <pc:sldMk cId="2757850865" sldId="352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47:24.895" v="3015" actId="20577"/>
          <ac:spMkLst>
            <pc:docMk/>
            <pc:sldMk cId="2757850865" sldId="352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3:47:28.911" v="3020" actId="1076"/>
          <ac:picMkLst>
            <pc:docMk/>
            <pc:sldMk cId="2757850865" sldId="352"/>
            <ac:picMk id="3" creationId="{9F1847B8-AA19-42D1-9340-DA5345454567}"/>
          </ac:picMkLst>
        </pc:picChg>
      </pc:sldChg>
      <pc:sldChg chg="addSp delSp modSp add replId">
        <pc:chgData name="Hanan Swidan" userId="S::hswidan@stclaircollege.ca::67b6f55e-0b53-4c94-ae79-729165c37c3f" providerId="AD" clId="Web-{0E8F5B49-8714-47D7-DB47-17FE3F115B44}" dt="2020-11-19T02:17:11.963" v="547" actId="1076"/>
        <pc:sldMkLst>
          <pc:docMk/>
          <pc:sldMk cId="567125888" sldId="354"/>
        </pc:sldMkLst>
        <pc:spChg chg="mod">
          <ac:chgData name="Hanan Swidan" userId="S::hswidan@stclaircollege.ca::67b6f55e-0b53-4c94-ae79-729165c37c3f" providerId="AD" clId="Web-{0E8F5B49-8714-47D7-DB47-17FE3F115B44}" dt="2020-11-19T02:17:07.151" v="542" actId="20577"/>
          <ac:spMkLst>
            <pc:docMk/>
            <pc:sldMk cId="567125888" sldId="354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E8F5B49-8714-47D7-DB47-17FE3F115B44}" dt="2020-11-19T02:12:51.933" v="355"/>
          <ac:picMkLst>
            <pc:docMk/>
            <pc:sldMk cId="567125888" sldId="354"/>
            <ac:picMk id="3" creationId="{FF67BCC7-4118-498D-BDF4-ECBBE6EEAD06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2:17:11.963" v="547" actId="1076"/>
          <ac:picMkLst>
            <pc:docMk/>
            <pc:sldMk cId="567125888" sldId="354"/>
            <ac:picMk id="5" creationId="{EBA2B199-2799-45A0-9B5A-733457D3D1EC}"/>
          </ac:picMkLst>
        </pc:picChg>
      </pc:sldChg>
      <pc:sldChg chg="addSp delSp modSp add replId">
        <pc:chgData name="Hanan Swidan" userId="S::hswidan@stclaircollege.ca::67b6f55e-0b53-4c94-ae79-729165c37c3f" providerId="AD" clId="Web-{0E8F5B49-8714-47D7-DB47-17FE3F115B44}" dt="2020-11-19T02:20:27.963" v="638" actId="1076"/>
        <pc:sldMkLst>
          <pc:docMk/>
          <pc:sldMk cId="979544527" sldId="355"/>
        </pc:sldMkLst>
        <pc:spChg chg="mod">
          <ac:chgData name="Hanan Swidan" userId="S::hswidan@stclaircollege.ca::67b6f55e-0b53-4c94-ae79-729165c37c3f" providerId="AD" clId="Web-{0E8F5B49-8714-47D7-DB47-17FE3F115B44}" dt="2020-11-19T02:17:33.510" v="560" actId="20577"/>
          <ac:spMkLst>
            <pc:docMk/>
            <pc:sldMk cId="979544527" sldId="355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2:17:37.354" v="564" actId="20577"/>
          <ac:spMkLst>
            <pc:docMk/>
            <pc:sldMk cId="979544527" sldId="355"/>
            <ac:spMk id="4" creationId="{D3E828C6-0877-46E7-BEE5-D508DACDE7A5}"/>
          </ac:spMkLst>
        </pc:spChg>
        <pc:graphicFrameChg chg="add mod modGraphic">
          <ac:chgData name="Hanan Swidan" userId="S::hswidan@stclaircollege.ca::67b6f55e-0b53-4c94-ae79-729165c37c3f" providerId="AD" clId="Web-{0E8F5B49-8714-47D7-DB47-17FE3F115B44}" dt="2020-11-19T02:20:27.963" v="638" actId="1076"/>
          <ac:graphicFrameMkLst>
            <pc:docMk/>
            <pc:sldMk cId="979544527" sldId="355"/>
            <ac:graphicFrameMk id="3" creationId="{82E29B7C-15FD-4952-881E-22A8687DB6D7}"/>
          </ac:graphicFrameMkLst>
        </pc:graphicFrameChg>
        <pc:picChg chg="del">
          <ac:chgData name="Hanan Swidan" userId="S::hswidan@stclaircollege.ca::67b6f55e-0b53-4c94-ae79-729165c37c3f" providerId="AD" clId="Web-{0E8F5B49-8714-47D7-DB47-17FE3F115B44}" dt="2020-11-19T02:17:38.104" v="566"/>
          <ac:picMkLst>
            <pc:docMk/>
            <pc:sldMk cId="979544527" sldId="355"/>
            <ac:picMk id="5" creationId="{EBA2B199-2799-45A0-9B5A-733457D3D1EC}"/>
          </ac:picMkLst>
        </pc:picChg>
      </pc:sldChg>
      <pc:sldChg chg="modSp add replId modNotes">
        <pc:chgData name="Hanan Swidan" userId="S::hswidan@stclaircollege.ca::67b6f55e-0b53-4c94-ae79-729165c37c3f" providerId="AD" clId="Web-{0E8F5B49-8714-47D7-DB47-17FE3F115B44}" dt="2020-11-19T02:32:02.585" v="976"/>
        <pc:sldMkLst>
          <pc:docMk/>
          <pc:sldMk cId="427247081" sldId="356"/>
        </pc:sldMkLst>
        <pc:spChg chg="mod">
          <ac:chgData name="Hanan Swidan" userId="S::hswidan@stclaircollege.ca::67b6f55e-0b53-4c94-ae79-729165c37c3f" providerId="AD" clId="Web-{0E8F5B49-8714-47D7-DB47-17FE3F115B44}" dt="2020-11-19T02:32:00.819" v="974" actId="20577"/>
          <ac:spMkLst>
            <pc:docMk/>
            <pc:sldMk cId="427247081" sldId="356"/>
            <ac:spMk id="4" creationId="{D3E828C6-0877-46E7-BEE5-D508DACDE7A5}"/>
          </ac:spMkLst>
        </pc:spChg>
        <pc:picChg chg="mod">
          <ac:chgData name="Hanan Swidan" userId="S::hswidan@stclaircollege.ca::67b6f55e-0b53-4c94-ae79-729165c37c3f" providerId="AD" clId="Web-{0E8F5B49-8714-47D7-DB47-17FE3F115B44}" dt="2020-11-19T02:31:41.651" v="949" actId="1076"/>
          <ac:picMkLst>
            <pc:docMk/>
            <pc:sldMk cId="427247081" sldId="356"/>
            <ac:picMk id="5" creationId="{AC4669BC-AE5D-4DF3-821B-9AE7CEBC491A}"/>
          </ac:picMkLst>
        </pc:picChg>
      </pc:sldChg>
      <pc:sldChg chg="delSp modSp add replId">
        <pc:chgData name="Hanan Swidan" userId="S::hswidan@stclaircollege.ca::67b6f55e-0b53-4c94-ae79-729165c37c3f" providerId="AD" clId="Web-{0E8F5B49-8714-47D7-DB47-17FE3F115B44}" dt="2020-11-19T02:42:10.192" v="1438" actId="20577"/>
        <pc:sldMkLst>
          <pc:docMk/>
          <pc:sldMk cId="2359096881" sldId="357"/>
        </pc:sldMkLst>
        <pc:spChg chg="mod">
          <ac:chgData name="Hanan Swidan" userId="S::hswidan@stclaircollege.ca::67b6f55e-0b53-4c94-ae79-729165c37c3f" providerId="AD" clId="Web-{0E8F5B49-8714-47D7-DB47-17FE3F115B44}" dt="2020-11-19T02:42:10.192" v="1438" actId="20577"/>
          <ac:spMkLst>
            <pc:docMk/>
            <pc:sldMk cId="2359096881" sldId="357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E8F5B49-8714-47D7-DB47-17FE3F115B44}" dt="2020-11-19T02:41:19.145" v="1376"/>
          <ac:picMkLst>
            <pc:docMk/>
            <pc:sldMk cId="2359096881" sldId="357"/>
            <ac:picMk id="5" creationId="{0E4487A4-1AB6-4ADF-A3C5-B31CB019C4D4}"/>
          </ac:picMkLst>
        </pc:picChg>
        <pc:picChg chg="del">
          <ac:chgData name="Hanan Swidan" userId="S::hswidan@stclaircollege.ca::67b6f55e-0b53-4c94-ae79-729165c37c3f" providerId="AD" clId="Web-{0E8F5B49-8714-47D7-DB47-17FE3F115B44}" dt="2020-11-19T02:41:18.176" v="1375"/>
          <ac:picMkLst>
            <pc:docMk/>
            <pc:sldMk cId="2359096881" sldId="357"/>
            <ac:picMk id="6" creationId="{EA9C6586-2CAC-409F-BB9B-494D92DAEBD0}"/>
          </ac:picMkLst>
        </pc:picChg>
      </pc:sldChg>
      <pc:sldChg chg="modSp add ord replId">
        <pc:chgData name="Hanan Swidan" userId="S::hswidan@stclaircollege.ca::67b6f55e-0b53-4c94-ae79-729165c37c3f" providerId="AD" clId="Web-{0E8F5B49-8714-47D7-DB47-17FE3F115B44}" dt="2020-11-19T02:43:55.863" v="1496" actId="20577"/>
        <pc:sldMkLst>
          <pc:docMk/>
          <pc:sldMk cId="3344168471" sldId="358"/>
        </pc:sldMkLst>
        <pc:graphicFrameChg chg="modGraphic">
          <ac:chgData name="Hanan Swidan" userId="S::hswidan@stclaircollege.ca::67b6f55e-0b53-4c94-ae79-729165c37c3f" providerId="AD" clId="Web-{0E8F5B49-8714-47D7-DB47-17FE3F115B44}" dt="2020-11-19T02:43:55.863" v="1496" actId="20577"/>
          <ac:graphicFrameMkLst>
            <pc:docMk/>
            <pc:sldMk cId="3344168471" sldId="358"/>
            <ac:graphicFrameMk id="3" creationId="{82E29B7C-15FD-4952-881E-22A8687DB6D7}"/>
          </ac:graphicFrameMkLst>
        </pc:graphicFrameChg>
      </pc:sldChg>
      <pc:sldChg chg="addSp delSp modSp add replId modNotes">
        <pc:chgData name="Hanan Swidan" userId="S::hswidan@stclaircollege.ca::67b6f55e-0b53-4c94-ae79-729165c37c3f" providerId="AD" clId="Web-{0E8F5B49-8714-47D7-DB47-17FE3F115B44}" dt="2020-11-19T03:35:51.023" v="2833" actId="1076"/>
        <pc:sldMkLst>
          <pc:docMk/>
          <pc:sldMk cId="2352761841" sldId="359"/>
        </pc:sldMkLst>
        <pc:spChg chg="mod">
          <ac:chgData name="Hanan Swidan" userId="S::hswidan@stclaircollege.ca::67b6f55e-0b53-4c94-ae79-729165c37c3f" providerId="AD" clId="Web-{0E8F5B49-8714-47D7-DB47-17FE3F115B44}" dt="2020-11-19T02:58:27.891" v="2018" actId="20577"/>
          <ac:spMkLst>
            <pc:docMk/>
            <pc:sldMk cId="2352761841" sldId="359"/>
            <ac:spMk id="4" creationId="{D3E828C6-0877-46E7-BEE5-D508DACDE7A5}"/>
          </ac:spMkLst>
        </pc:spChg>
        <pc:picChg chg="add del mod">
          <ac:chgData name="Hanan Swidan" userId="S::hswidan@stclaircollege.ca::67b6f55e-0b53-4c94-ae79-729165c37c3f" providerId="AD" clId="Web-{0E8F5B49-8714-47D7-DB47-17FE3F115B44}" dt="2020-11-19T03:35:42.460" v="2829"/>
          <ac:picMkLst>
            <pc:docMk/>
            <pc:sldMk cId="2352761841" sldId="359"/>
            <ac:picMk id="3" creationId="{A2A61A0A-4DF7-4B5B-A3E6-8D6AC474FBF2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35:51.023" v="2833" actId="1076"/>
          <ac:picMkLst>
            <pc:docMk/>
            <pc:sldMk cId="2352761841" sldId="359"/>
            <ac:picMk id="5" creationId="{E465CB68-1DB7-4B73-A895-D2A832F99996}"/>
          </ac:picMkLst>
        </pc:picChg>
        <pc:picChg chg="del">
          <ac:chgData name="Hanan Swidan" userId="S::hswidan@stclaircollege.ca::67b6f55e-0b53-4c94-ae79-729165c37c3f" providerId="AD" clId="Web-{0E8F5B49-8714-47D7-DB47-17FE3F115B44}" dt="2020-11-19T02:57:27.923" v="2002"/>
          <ac:picMkLst>
            <pc:docMk/>
            <pc:sldMk cId="2352761841" sldId="359"/>
            <ac:picMk id="7" creationId="{2F1A5693-1590-45AD-849C-DFE5019BB096}"/>
          </ac:picMkLst>
        </pc:picChg>
      </pc:sldChg>
      <pc:sldChg chg="addSp delSp modSp add replId">
        <pc:chgData name="Hanan Swidan" userId="S::hswidan@stclaircollege.ca::67b6f55e-0b53-4c94-ae79-729165c37c3f" providerId="AD" clId="Web-{0E8F5B49-8714-47D7-DB47-17FE3F115B44}" dt="2020-11-19T03:34:57.117" v="2828" actId="1076"/>
        <pc:sldMkLst>
          <pc:docMk/>
          <pc:sldMk cId="689000244" sldId="360"/>
        </pc:sldMkLst>
        <pc:spChg chg="mod">
          <ac:chgData name="Hanan Swidan" userId="S::hswidan@stclaircollege.ca::67b6f55e-0b53-4c94-ae79-729165c37c3f" providerId="AD" clId="Web-{0E8F5B49-8714-47D7-DB47-17FE3F115B44}" dt="2020-11-19T03:01:49.297" v="2042" actId="20577"/>
          <ac:spMkLst>
            <pc:docMk/>
            <pc:sldMk cId="689000244" sldId="360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E8F5B49-8714-47D7-DB47-17FE3F115B44}" dt="2020-11-19T03:01:56.687" v="2044"/>
          <ac:picMkLst>
            <pc:docMk/>
            <pc:sldMk cId="689000244" sldId="360"/>
            <ac:picMk id="3" creationId="{A2A61A0A-4DF7-4B5B-A3E6-8D6AC474FBF2}"/>
          </ac:picMkLst>
        </pc:picChg>
        <pc:picChg chg="add del mod">
          <ac:chgData name="Hanan Swidan" userId="S::hswidan@stclaircollege.ca::67b6f55e-0b53-4c94-ae79-729165c37c3f" providerId="AD" clId="Web-{0E8F5B49-8714-47D7-DB47-17FE3F115B44}" dt="2020-11-19T03:34:42.836" v="2824"/>
          <ac:picMkLst>
            <pc:docMk/>
            <pc:sldMk cId="689000244" sldId="360"/>
            <ac:picMk id="5" creationId="{C5E05FEC-9716-419A-99AF-357FF209C69E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34:57.117" v="2828" actId="1076"/>
          <ac:picMkLst>
            <pc:docMk/>
            <pc:sldMk cId="689000244" sldId="360"/>
            <ac:picMk id="6" creationId="{6FE5D42C-FB6A-4437-B155-61FF18A46992}"/>
          </ac:picMkLst>
        </pc:picChg>
      </pc:sldChg>
      <pc:sldChg chg="delSp modSp add replId">
        <pc:chgData name="Hanan Swidan" userId="S::hswidan@stclaircollege.ca::67b6f55e-0b53-4c94-ae79-729165c37c3f" providerId="AD" clId="Web-{0E8F5B49-8714-47D7-DB47-17FE3F115B44}" dt="2020-11-19T03:03:45.577" v="2128" actId="20577"/>
        <pc:sldMkLst>
          <pc:docMk/>
          <pc:sldMk cId="3410469367" sldId="361"/>
        </pc:sldMkLst>
        <pc:spChg chg="mod">
          <ac:chgData name="Hanan Swidan" userId="S::hswidan@stclaircollege.ca::67b6f55e-0b53-4c94-ae79-729165c37c3f" providerId="AD" clId="Web-{0E8F5B49-8714-47D7-DB47-17FE3F115B44}" dt="2020-11-19T03:03:45.577" v="2128" actId="20577"/>
          <ac:spMkLst>
            <pc:docMk/>
            <pc:sldMk cId="3410469367" sldId="361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E8F5B49-8714-47D7-DB47-17FE3F115B44}" dt="2020-11-19T03:03:41.124" v="2126"/>
          <ac:picMkLst>
            <pc:docMk/>
            <pc:sldMk cId="3410469367" sldId="361"/>
            <ac:picMk id="5" creationId="{C5E05FEC-9716-419A-99AF-357FF209C69E}"/>
          </ac:picMkLst>
        </pc:picChg>
      </pc:sldChg>
      <pc:sldChg chg="addSp delSp modSp add replId">
        <pc:chgData name="Hanan Swidan" userId="S::hswidan@stclaircollege.ca::67b6f55e-0b53-4c94-ae79-729165c37c3f" providerId="AD" clId="Web-{0E8F5B49-8714-47D7-DB47-17FE3F115B44}" dt="2020-11-19T03:19:03.464" v="2651" actId="1076"/>
        <pc:sldMkLst>
          <pc:docMk/>
          <pc:sldMk cId="3329817587" sldId="362"/>
        </pc:sldMkLst>
        <pc:spChg chg="mod">
          <ac:chgData name="Hanan Swidan" userId="S::hswidan@stclaircollege.ca::67b6f55e-0b53-4c94-ae79-729165c37c3f" providerId="AD" clId="Web-{0E8F5B49-8714-47D7-DB47-17FE3F115B44}" dt="2020-11-19T03:19:02.527" v="2649" actId="20577"/>
          <ac:spMkLst>
            <pc:docMk/>
            <pc:sldMk cId="3329817587" sldId="362"/>
            <ac:spMk id="4" creationId="{D3E828C6-0877-46E7-BEE5-D508DACDE7A5}"/>
          </ac:spMkLst>
        </pc:spChg>
        <pc:picChg chg="add mod">
          <ac:chgData name="Hanan Swidan" userId="S::hswidan@stclaircollege.ca::67b6f55e-0b53-4c94-ae79-729165c37c3f" providerId="AD" clId="Web-{0E8F5B49-8714-47D7-DB47-17FE3F115B44}" dt="2020-11-19T03:19:03.464" v="2651" actId="1076"/>
          <ac:picMkLst>
            <pc:docMk/>
            <pc:sldMk cId="3329817587" sldId="362"/>
            <ac:picMk id="3" creationId="{78B29F3E-E282-4BE5-B647-16CAB710E843}"/>
          </ac:picMkLst>
        </pc:picChg>
        <pc:picChg chg="del">
          <ac:chgData name="Hanan Swidan" userId="S::hswidan@stclaircollege.ca::67b6f55e-0b53-4c94-ae79-729165c37c3f" providerId="AD" clId="Web-{0E8F5B49-8714-47D7-DB47-17FE3F115B44}" dt="2020-11-19T03:17:58.980" v="2601"/>
          <ac:picMkLst>
            <pc:docMk/>
            <pc:sldMk cId="3329817587" sldId="362"/>
            <ac:picMk id="5" creationId="{B8A00293-B491-4B78-9C56-9FB5D962049A}"/>
          </ac:picMkLst>
        </pc:picChg>
      </pc:sldChg>
      <pc:sldChg chg="addSp delSp modSp add replId">
        <pc:chgData name="Hanan Swidan" userId="S::hswidan@stclaircollege.ca::67b6f55e-0b53-4c94-ae79-729165c37c3f" providerId="AD" clId="Web-{0E8F5B49-8714-47D7-DB47-17FE3F115B44}" dt="2020-11-19T03:23:04.401" v="2813" actId="20577"/>
        <pc:sldMkLst>
          <pc:docMk/>
          <pc:sldMk cId="2809814266" sldId="363"/>
        </pc:sldMkLst>
        <pc:spChg chg="mod">
          <ac:chgData name="Hanan Swidan" userId="S::hswidan@stclaircollege.ca::67b6f55e-0b53-4c94-ae79-729165c37c3f" providerId="AD" clId="Web-{0E8F5B49-8714-47D7-DB47-17FE3F115B44}" dt="2020-11-19T03:23:04.401" v="2813" actId="20577"/>
          <ac:spMkLst>
            <pc:docMk/>
            <pc:sldMk cId="2809814266" sldId="363"/>
            <ac:spMk id="4" creationId="{D3E828C6-0877-46E7-BEE5-D508DACDE7A5}"/>
          </ac:spMkLst>
        </pc:spChg>
        <pc:picChg chg="del">
          <ac:chgData name="Hanan Swidan" userId="S::hswidan@stclaircollege.ca::67b6f55e-0b53-4c94-ae79-729165c37c3f" providerId="AD" clId="Web-{0E8F5B49-8714-47D7-DB47-17FE3F115B44}" dt="2020-11-19T03:20:28.386" v="2668"/>
          <ac:picMkLst>
            <pc:docMk/>
            <pc:sldMk cId="2809814266" sldId="363"/>
            <ac:picMk id="3" creationId="{78B29F3E-E282-4BE5-B647-16CAB710E843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22:46.198" v="2801" actId="1076"/>
          <ac:picMkLst>
            <pc:docMk/>
            <pc:sldMk cId="2809814266" sldId="363"/>
            <ac:picMk id="5" creationId="{1F7FC508-E3A0-43DF-85B2-D3949E614235}"/>
          </ac:picMkLst>
        </pc:picChg>
      </pc:sldChg>
      <pc:sldChg chg="modSp add ord replId">
        <pc:chgData name="Hanan Swidan" userId="S::hswidan@stclaircollege.ca::67b6f55e-0b53-4c94-ae79-729165c37c3f" providerId="AD" clId="Web-{0E8F5B49-8714-47D7-DB47-17FE3F115B44}" dt="2020-11-19T03:37:19.991" v="2866" actId="14100"/>
        <pc:sldMkLst>
          <pc:docMk/>
          <pc:sldMk cId="1692262622" sldId="364"/>
        </pc:sldMkLst>
        <pc:graphicFrameChg chg="mod modGraphic">
          <ac:chgData name="Hanan Swidan" userId="S::hswidan@stclaircollege.ca::67b6f55e-0b53-4c94-ae79-729165c37c3f" providerId="AD" clId="Web-{0E8F5B49-8714-47D7-DB47-17FE3F115B44}" dt="2020-11-19T03:37:19.991" v="2866" actId="14100"/>
          <ac:graphicFrameMkLst>
            <pc:docMk/>
            <pc:sldMk cId="1692262622" sldId="364"/>
            <ac:graphicFrameMk id="3" creationId="{82E29B7C-15FD-4952-881E-22A8687DB6D7}"/>
          </ac:graphicFrameMkLst>
        </pc:graphicFrameChg>
      </pc:sldChg>
      <pc:sldChg chg="addSp delSp modSp add ord replId">
        <pc:chgData name="Hanan Swidan" userId="S::hswidan@stclaircollege.ca::67b6f55e-0b53-4c94-ae79-729165c37c3f" providerId="AD" clId="Web-{0E8F5B49-8714-47D7-DB47-17FE3F115B44}" dt="2020-11-19T03:44:13.005" v="2960" actId="20577"/>
        <pc:sldMkLst>
          <pc:docMk/>
          <pc:sldMk cId="2682356108" sldId="365"/>
        </pc:sldMkLst>
        <pc:spChg chg="mod">
          <ac:chgData name="Hanan Swidan" userId="S::hswidan@stclaircollege.ca::67b6f55e-0b53-4c94-ae79-729165c37c3f" providerId="AD" clId="Web-{0E8F5B49-8714-47D7-DB47-17FE3F115B44}" dt="2020-11-19T03:37:42.351" v="2877" actId="20577"/>
          <ac:spMkLst>
            <pc:docMk/>
            <pc:sldMk cId="2682356108" sldId="365"/>
            <ac:spMk id="2" creationId="{DBC78438-5966-4308-AF66-B1E2D31E240A}"/>
          </ac:spMkLst>
        </pc:spChg>
        <pc:spChg chg="mod">
          <ac:chgData name="Hanan Swidan" userId="S::hswidan@stclaircollege.ca::67b6f55e-0b53-4c94-ae79-729165c37c3f" providerId="AD" clId="Web-{0E8F5B49-8714-47D7-DB47-17FE3F115B44}" dt="2020-11-19T03:44:13.005" v="2960" actId="20577"/>
          <ac:spMkLst>
            <pc:docMk/>
            <pc:sldMk cId="2682356108" sldId="365"/>
            <ac:spMk id="4" creationId="{D3E828C6-0877-46E7-BEE5-D508DACDE7A5}"/>
          </ac:spMkLst>
        </pc:spChg>
        <pc:picChg chg="add del mod">
          <ac:chgData name="Hanan Swidan" userId="S::hswidan@stclaircollege.ca::67b6f55e-0b53-4c94-ae79-729165c37c3f" providerId="AD" clId="Web-{0E8F5B49-8714-47D7-DB47-17FE3F115B44}" dt="2020-11-19T03:42:58.896" v="2933"/>
          <ac:picMkLst>
            <pc:docMk/>
            <pc:sldMk cId="2682356108" sldId="365"/>
            <ac:picMk id="3" creationId="{74E35791-F72E-4BA8-BB38-06FD1E2CBC19}"/>
          </ac:picMkLst>
        </pc:picChg>
        <pc:picChg chg="del">
          <ac:chgData name="Hanan Swidan" userId="S::hswidan@stclaircollege.ca::67b6f55e-0b53-4c94-ae79-729165c37c3f" providerId="AD" clId="Web-{0E8F5B49-8714-47D7-DB47-17FE3F115B44}" dt="2020-11-19T03:37:56.210" v="2880"/>
          <ac:picMkLst>
            <pc:docMk/>
            <pc:sldMk cId="2682356108" sldId="365"/>
            <ac:picMk id="5" creationId="{1F7FC508-E3A0-43DF-85B2-D3949E614235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43:59.849" v="2947" actId="1076"/>
          <ac:picMkLst>
            <pc:docMk/>
            <pc:sldMk cId="2682356108" sldId="365"/>
            <ac:picMk id="6" creationId="{E4912988-4E4F-478E-A104-E22CB682C46A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43:59.865" v="2948" actId="1076"/>
          <ac:picMkLst>
            <pc:docMk/>
            <pc:sldMk cId="2682356108" sldId="365"/>
            <ac:picMk id="7" creationId="{21554AC6-CAA2-400A-836D-265625140CE7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43:59.880" v="2949" actId="1076"/>
          <ac:picMkLst>
            <pc:docMk/>
            <pc:sldMk cId="2682356108" sldId="365"/>
            <ac:picMk id="8" creationId="{5A82E6D6-901F-4CF0-A0FA-8C75E762EEBE}"/>
          </ac:picMkLst>
        </pc:picChg>
        <pc:picChg chg="add mod">
          <ac:chgData name="Hanan Swidan" userId="S::hswidan@stclaircollege.ca::67b6f55e-0b53-4c94-ae79-729165c37c3f" providerId="AD" clId="Web-{0E8F5B49-8714-47D7-DB47-17FE3F115B44}" dt="2020-11-19T03:44:05.771" v="2951" actId="1076"/>
          <ac:picMkLst>
            <pc:docMk/>
            <pc:sldMk cId="2682356108" sldId="365"/>
            <ac:picMk id="9" creationId="{E7088CF9-F900-426C-ADEF-D0BDE34726E9}"/>
          </ac:picMkLst>
        </pc:picChg>
      </pc:sldChg>
      <pc:sldChg chg="add del replId">
        <pc:chgData name="Hanan Swidan" userId="S::hswidan@stclaircollege.ca::67b6f55e-0b53-4c94-ae79-729165c37c3f" providerId="AD" clId="Web-{0E8F5B49-8714-47D7-DB47-17FE3F115B44}" dt="2020-11-19T03:42:44.599" v="2926"/>
        <pc:sldMkLst>
          <pc:docMk/>
          <pc:sldMk cId="1817804096" sldId="366"/>
        </pc:sldMkLst>
      </pc:sldChg>
    </pc:docChg>
  </pc:docChgLst>
  <pc:docChgLst>
    <pc:chgData name="Hanan Swidan" userId="S::hswidan@stclaircollege.ca::67b6f55e-0b53-4c94-ae79-729165c37c3f" providerId="AD" clId="Web-{06504BEC-AB7F-5357-14B0-D929A94D5BC2}"/>
    <pc:docChg chg="modSld">
      <pc:chgData name="Hanan Swidan" userId="S::hswidan@stclaircollege.ca::67b6f55e-0b53-4c94-ae79-729165c37c3f" providerId="AD" clId="Web-{06504BEC-AB7F-5357-14B0-D929A94D5BC2}" dt="2020-11-19T09:19:21.149" v="9" actId="20577"/>
      <pc:docMkLst>
        <pc:docMk/>
      </pc:docMkLst>
      <pc:sldChg chg="modSp">
        <pc:chgData name="Hanan Swidan" userId="S::hswidan@stclaircollege.ca::67b6f55e-0b53-4c94-ae79-729165c37c3f" providerId="AD" clId="Web-{06504BEC-AB7F-5357-14B0-D929A94D5BC2}" dt="2020-11-19T09:19:21.149" v="8" actId="20577"/>
        <pc:sldMkLst>
          <pc:docMk/>
          <pc:sldMk cId="1170820978" sldId="343"/>
        </pc:sldMkLst>
        <pc:spChg chg="mod">
          <ac:chgData name="Hanan Swidan" userId="S::hswidan@stclaircollege.ca::67b6f55e-0b53-4c94-ae79-729165c37c3f" providerId="AD" clId="Web-{06504BEC-AB7F-5357-14B0-D929A94D5BC2}" dt="2020-11-19T09:19:21.149" v="8" actId="20577"/>
          <ac:spMkLst>
            <pc:docMk/>
            <pc:sldMk cId="1170820978" sldId="343"/>
            <ac:spMk id="4" creationId="{D3E828C6-0877-46E7-BEE5-D508DACDE7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D2072-6374-4842-BB62-F854C22E6E04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E6595-A23F-42A1-85F0-F4D1FB1540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52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2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6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5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4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3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6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8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0220" lvl="1"/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E6595-A23F-42A1-85F0-F4D1FB1540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1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0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75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042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0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54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02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7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6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5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7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8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2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3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56400-2002-4DE7-9C26-625737DFB580}" type="datetimeFigureOut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E17F1-ADA3-4F2F-B5E2-3544B5A06C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91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.me/Alpha60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076A-D135-444C-ABE4-FAC45879E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676" y="368065"/>
            <a:ext cx="8791575" cy="1395550"/>
          </a:xfrm>
        </p:spPr>
        <p:txBody>
          <a:bodyPr/>
          <a:lstStyle/>
          <a:p>
            <a:r>
              <a:rPr lang="en-US" sz="8800" dirty="0">
                <a:solidFill>
                  <a:srgbClr val="002060"/>
                </a:solidFill>
              </a:rPr>
              <a:t>DAB101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D675E-9960-4A8E-86A0-218CFF8E2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792" y="3101009"/>
            <a:ext cx="4837043" cy="1576849"/>
          </a:xfrm>
        </p:spPr>
        <p:txBody>
          <a:bodyPr vert="horz" lIns="98133" tIns="49067" rIns="98133" bIns="49067" rtlCol="0" anchor="t"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A Bank chatbot</a:t>
            </a:r>
          </a:p>
          <a:p>
            <a:r>
              <a:rPr lang="en-US" sz="2400" dirty="0">
                <a:solidFill>
                  <a:srgbClr val="002060"/>
                </a:solidFill>
              </a:rPr>
              <a:t>Link: </a:t>
            </a:r>
            <a:r>
              <a:rPr lang="en-US" sz="2400" dirty="0">
                <a:solidFill>
                  <a:srgbClr val="002060"/>
                </a:solidFill>
                <a:hlinkClick r:id="rId3"/>
              </a:rPr>
              <a:t>http://t.me/Alpha60Bot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6AE27-4693-4C4F-97BB-A9D0FF69E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92" y="1881809"/>
            <a:ext cx="3959086" cy="46776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9754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C59A3-7947-4163-B8C2-C12E15F5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252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27DFF-19B0-4390-A220-C829F0EE1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3207026"/>
            <a:ext cx="9144000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PURPOSE OF our bankBOT</a:t>
            </a:r>
            <a:endParaRPr lang="en-CA" sz="2800" dirty="0">
              <a:solidFill>
                <a:srgbClr val="002060"/>
              </a:solidFill>
              <a:ea typeface="+mj-lt"/>
              <a:cs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828C6-0877-46E7-BEE5-D508DACDE7A5}"/>
              </a:ext>
            </a:extLst>
          </p:cNvPr>
          <p:cNvSpPr/>
          <p:nvPr/>
        </p:nvSpPr>
        <p:spPr>
          <a:xfrm>
            <a:off x="967409" y="1288895"/>
            <a:ext cx="66260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90220" lvl="1" defTabSz="914400"/>
            <a:r>
              <a:rPr lang="en-US" sz="2000" dirty="0">
                <a:ea typeface="+mn-lt"/>
                <a:cs typeface="+mn-lt"/>
              </a:rPr>
              <a:t>1) Answering queries related to ATMs.</a:t>
            </a:r>
            <a:endParaRPr lang="en-US" dirty="0">
              <a:cs typeface="Arial"/>
            </a:endParaRPr>
          </a:p>
          <a:p>
            <a:pPr marL="490220" lvl="1" defTabSz="914400"/>
            <a:br>
              <a:rPr lang="en-US" dirty="0"/>
            </a:br>
            <a:r>
              <a:rPr lang="en-US" sz="2000" dirty="0">
                <a:ea typeface="+mn-lt"/>
                <a:cs typeface="+mn-lt"/>
              </a:rPr>
              <a:t>2) Providing details on Banking, Cards, Loans, Offers Available.</a:t>
            </a:r>
            <a:endParaRPr lang="en-US" dirty="0">
              <a:cs typeface="Arial"/>
            </a:endParaRPr>
          </a:p>
          <a:p>
            <a:pPr marL="490220" lvl="1" defTabSz="914400"/>
            <a:endParaRPr lang="en-US" dirty="0">
              <a:cs typeface="Arial"/>
            </a:endParaRPr>
          </a:p>
          <a:p>
            <a:pPr marL="490220" lvl="1" defTabSz="914400"/>
            <a:r>
              <a:rPr lang="en-US" sz="2000" dirty="0">
                <a:ea typeface="+mn-lt"/>
                <a:cs typeface="+mn-lt"/>
              </a:rPr>
              <a:t>3) Assist Existing Card users.</a:t>
            </a:r>
          </a:p>
          <a:p>
            <a:pPr marL="1266190" lvl="2" indent="-285750" defTabSz="914400">
              <a:spcBef>
                <a:spcPct val="20000"/>
              </a:spcBef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D3035-8D69-464F-A9A8-AFA4B34F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96" y="1696278"/>
            <a:ext cx="5030856" cy="48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3340"/>
            <a:ext cx="9905998" cy="636104"/>
          </a:xfrm>
        </p:spPr>
        <p:txBody>
          <a:bodyPr/>
          <a:lstStyle/>
          <a:p>
            <a:r>
              <a:rPr lang="en-CA" sz="2750" b="1" dirty="0">
                <a:solidFill>
                  <a:srgbClr val="002060"/>
                </a:solidFill>
                <a:ea typeface="+mj-lt"/>
                <a:cs typeface="+mj-lt"/>
              </a:rPr>
              <a:t>The dictionary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828C6-0877-46E7-BEE5-D508DACDE7A5}"/>
              </a:ext>
            </a:extLst>
          </p:cNvPr>
          <p:cNvSpPr/>
          <p:nvPr/>
        </p:nvSpPr>
        <p:spPr>
          <a:xfrm>
            <a:off x="901148" y="1288895"/>
            <a:ext cx="10848086" cy="56938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90220" lvl="1" defTabSz="914400"/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Intents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ATM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Banking hours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Banking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Card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Existing Card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Loan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Loan Fallback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New card option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Offers</a:t>
            </a:r>
          </a:p>
          <a:p>
            <a:pPr marL="833120" lvl="1" indent="-342900" defTabSz="914400">
              <a:buAutoNum type="arabicParenR"/>
            </a:pPr>
            <a:endParaRPr lang="en-US" sz="1800" b="1" dirty="0">
              <a:ea typeface="+mn-lt"/>
              <a:cs typeface="+mn-lt"/>
            </a:endParaRPr>
          </a:p>
          <a:p>
            <a:pPr marL="490220" lvl="1" defTabSz="914400"/>
            <a:r>
              <a:rPr lang="en-US" sz="2000" b="1" dirty="0">
                <a:solidFill>
                  <a:srgbClr val="00B0F0"/>
                </a:solidFill>
                <a:ea typeface="+mn-lt"/>
                <a:cs typeface="+mn-lt"/>
              </a:rPr>
              <a:t>    </a:t>
            </a: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Entities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Account Type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Loan Type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New Card</a:t>
            </a:r>
          </a:p>
          <a:p>
            <a:pPr marL="833120" lvl="1" indent="-342900" defTabSz="914400">
              <a:buAutoNum type="arabicParenR"/>
            </a:pPr>
            <a:r>
              <a:rPr lang="en-US" sz="1800" dirty="0">
                <a:ea typeface="+mn-lt"/>
                <a:cs typeface="+mn-lt"/>
              </a:rPr>
              <a:t>Time Interest</a:t>
            </a:r>
            <a:endParaRPr lang="en-US" dirty="0">
              <a:ea typeface="+mn-lt"/>
              <a:cs typeface="+mn-lt"/>
            </a:endParaRPr>
          </a:p>
          <a:p>
            <a:pPr marL="490220" lvl="1" defTabSz="914400"/>
            <a:endParaRPr lang="en-US" sz="1800" b="1" dirty="0">
              <a:ea typeface="+mn-lt"/>
              <a:cs typeface="+mn-lt"/>
            </a:endParaRPr>
          </a:p>
          <a:p>
            <a:pPr marL="490220" lvl="1" defTabSz="914400"/>
            <a:endParaRPr lang="en-US" sz="1800" b="1" dirty="0">
              <a:ea typeface="+mn-lt"/>
              <a:cs typeface="+mn-lt"/>
            </a:endParaRPr>
          </a:p>
          <a:p>
            <a:pPr marL="490220" lvl="1" defTabSz="914400"/>
            <a:endParaRPr lang="en-US" sz="1800" dirty="0">
              <a:ea typeface="+mn-lt"/>
              <a:cs typeface="+mn-lt"/>
            </a:endParaRPr>
          </a:p>
          <a:p>
            <a:pPr marL="490220" lvl="1" defTabSz="914400"/>
            <a:endParaRPr lang="en-US" sz="1800" dirty="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B5155-E023-4CA3-8AEF-F617C32CB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0" y="1472709"/>
            <a:ext cx="5857461" cy="2157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65FE3-E232-4CBE-AE73-A6484D36B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56" y="3813980"/>
            <a:ext cx="6737217" cy="27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801C-1281-4CCF-9A5D-EF4F3BD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5969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2060"/>
                </a:solidFill>
              </a:rPr>
              <a:t>Default Intents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8A62-B085-4ED2-941A-DD50F467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461" y="1305293"/>
            <a:ext cx="7209182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Welcome:</a:t>
            </a:r>
          </a:p>
          <a:p>
            <a:pPr marL="457200" indent="-457200">
              <a:buAutoNum type="arabicParenR"/>
            </a:pPr>
            <a:r>
              <a:rPr lang="en-US" sz="1800" b="0" dirty="0"/>
              <a:t>Hello there! Welcome to XYZ Credit Union Bank. How may I assist you?</a:t>
            </a:r>
          </a:p>
          <a:p>
            <a:pPr marL="0" indent="0">
              <a:buNone/>
            </a:pPr>
            <a:r>
              <a:rPr lang="en-US" sz="1800" b="0" dirty="0"/>
              <a:t>2)    Please select from the options below or ask your own question.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Credit Card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Banking Services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Offers</a:t>
            </a:r>
          </a:p>
          <a:p>
            <a:r>
              <a:rPr lang="en-US" dirty="0">
                <a:solidFill>
                  <a:srgbClr val="002060"/>
                </a:solidFill>
              </a:rPr>
              <a:t>Fallback:</a:t>
            </a:r>
          </a:p>
          <a:p>
            <a:r>
              <a:rPr lang="en-US" sz="1800" dirty="0"/>
              <a:t>Sorry! I don't have an answer to that.</a:t>
            </a:r>
          </a:p>
          <a:p>
            <a:r>
              <a:rPr lang="en-US" sz="1800" dirty="0"/>
              <a:t>You should select appropriate and available option. </a:t>
            </a:r>
            <a:endParaRPr lang="en-US" sz="1800" b="0" dirty="0"/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526F9-44D9-47BA-9389-7612C45E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62" y="566530"/>
            <a:ext cx="3220277" cy="2521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E25D4-7A52-4E0D-934A-586269F2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89" y="4184055"/>
            <a:ext cx="3220277" cy="25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Testing phase: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3615EB-A391-485D-9593-79F009810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113183"/>
            <a:ext cx="3336324" cy="5409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485359-3358-4C32-8EAC-EF69AD5AB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88" y="1113183"/>
            <a:ext cx="3336324" cy="5409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D079B-50B6-4B64-8F96-30A41AE5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3" y="1113183"/>
            <a:ext cx="3336324" cy="54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Testing phase: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DE85C-F082-4EA0-959C-38AB46623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113183"/>
            <a:ext cx="3336324" cy="5409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47347-D846-4371-AEDF-DC3B1F65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88" y="1113183"/>
            <a:ext cx="3336324" cy="5409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12272-66C4-4883-BCF1-57E8D20F0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3" y="1113183"/>
            <a:ext cx="3336324" cy="54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Testing phase: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CFDED-509F-4EFC-A7AB-98B308C8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8" y="1113182"/>
            <a:ext cx="3061299" cy="5409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960BF1-9EAB-4DB0-B5F0-351511779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35" y="1113181"/>
            <a:ext cx="3228354" cy="5409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E8D1C-FBAC-4EF2-8A68-634837196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57" y="1113182"/>
            <a:ext cx="3228354" cy="54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Testing phase: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741FE-ADA6-4014-B691-CFF14F261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8" y="1116617"/>
            <a:ext cx="3273469" cy="5409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CC3A0-203F-4567-8E63-EAA2771CB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1116616"/>
            <a:ext cx="3095833" cy="5409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8EE44-A602-45B9-B016-DFF0AC1FF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06" y="1116616"/>
            <a:ext cx="3103869" cy="54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8438-5966-4308-AF66-B1E2D31E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0377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rgbClr val="002060"/>
                </a:solidFill>
                <a:ea typeface="+mj-lt"/>
                <a:cs typeface="+mj-lt"/>
              </a:rPr>
              <a:t>Testing phase: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4B11E-47FE-4949-A5FC-3D0848338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184309"/>
            <a:ext cx="3530798" cy="505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2E2A9-F1C6-402E-9C35-6E0EA3DD3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23" y="1184308"/>
            <a:ext cx="3525441" cy="50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9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14342</TotalTime>
  <Words>159</Words>
  <Application>Microsoft Office PowerPoint</Application>
  <PresentationFormat>Widescreen</PresentationFormat>
  <Paragraphs>51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DAB101 Project</vt:lpstr>
      <vt:lpstr>PURPOSE OF our bankBOT</vt:lpstr>
      <vt:lpstr>The dictionary</vt:lpstr>
      <vt:lpstr>Default Intents </vt:lpstr>
      <vt:lpstr>Testing phase:</vt:lpstr>
      <vt:lpstr>Testing phase:</vt:lpstr>
      <vt:lpstr>Testing phase:</vt:lpstr>
      <vt:lpstr>Testing phase:</vt:lpstr>
      <vt:lpstr>Testing phase: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syber jit</dc:creator>
  <cp:lastModifiedBy>Yuvraj</cp:lastModifiedBy>
  <cp:revision>2410</cp:revision>
  <dcterms:created xsi:type="dcterms:W3CDTF">2019-06-29T02:42:22Z</dcterms:created>
  <dcterms:modified xsi:type="dcterms:W3CDTF">2021-07-23T12:52:29Z</dcterms:modified>
</cp:coreProperties>
</file>